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60" r:id="rId7"/>
    <p:sldId id="261" r:id="rId8"/>
    <p:sldId id="262" r:id="rId9"/>
    <p:sldId id="263" r:id="rId10"/>
    <p:sldId id="264" r:id="rId11"/>
    <p:sldId id="265" r:id="rId12"/>
    <p:sldId id="269" r:id="rId13"/>
    <p:sldId id="271" r:id="rId14"/>
    <p:sldId id="272" r:id="rId15"/>
    <p:sldId id="270" r:id="rId16"/>
    <p:sldId id="266" r:id="rId17"/>
    <p:sldId id="267" r:id="rId18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5" d="100"/>
          <a:sy n="55" d="100"/>
        </p:scale>
        <p:origin x="658" y="3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95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95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95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352943" y="837330"/>
            <a:ext cx="7582113" cy="10883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95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997478" y="5009695"/>
            <a:ext cx="14293042" cy="35204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.jp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.jp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jpg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jpg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01F1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31030" y="1757505"/>
            <a:ext cx="13827969" cy="2690480"/>
          </a:xfrm>
          <a:prstGeom prst="rect">
            <a:avLst/>
          </a:prstGeom>
        </p:spPr>
        <p:txBody>
          <a:bodyPr vert="horz" wrap="square" lIns="0" tIns="111760" rIns="0" bIns="0" rtlCol="0">
            <a:spAutoFit/>
          </a:bodyPr>
          <a:lstStyle/>
          <a:p>
            <a:pPr marL="12065" marR="5080" algn="ctr">
              <a:lnSpc>
                <a:spcPts val="6670"/>
              </a:lnSpc>
              <a:spcBef>
                <a:spcPts val="880"/>
              </a:spcBef>
            </a:pPr>
            <a:r>
              <a:rPr sz="6100" spc="-605" dirty="0">
                <a:latin typeface="Bell MT" panose="02020503060305020303" pitchFamily="18" charset="0"/>
                <a:cs typeface="Times New Roman"/>
              </a:rPr>
              <a:t>T</a:t>
            </a:r>
            <a:r>
              <a:rPr sz="6100" spc="-180" dirty="0">
                <a:latin typeface="Bell MT" panose="02020503060305020303" pitchFamily="18" charset="0"/>
                <a:cs typeface="Times New Roman"/>
              </a:rPr>
              <a:t>H</a:t>
            </a:r>
            <a:r>
              <a:rPr sz="6100" spc="-425" dirty="0">
                <a:latin typeface="Bell MT" panose="02020503060305020303" pitchFamily="18" charset="0"/>
                <a:cs typeface="Times New Roman"/>
              </a:rPr>
              <a:t>E</a:t>
            </a:r>
            <a:r>
              <a:rPr sz="6100" spc="-46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IN" sz="6100" spc="-465" dirty="0">
                <a:latin typeface="Bell MT" panose="02020503060305020303" pitchFamily="18" charset="0"/>
                <a:cs typeface="Times New Roman"/>
              </a:rPr>
              <a:t>  </a:t>
            </a:r>
            <a:r>
              <a:rPr sz="6100" spc="-165" dirty="0">
                <a:latin typeface="Bell MT" panose="02020503060305020303" pitchFamily="18" charset="0"/>
                <a:cs typeface="Times New Roman"/>
              </a:rPr>
              <a:t>D</a:t>
            </a:r>
            <a:r>
              <a:rPr sz="6100" spc="-150" dirty="0">
                <a:latin typeface="Bell MT" panose="02020503060305020303" pitchFamily="18" charset="0"/>
                <a:cs typeface="Times New Roman"/>
              </a:rPr>
              <a:t>I</a:t>
            </a:r>
            <a:r>
              <a:rPr sz="6100" spc="-750" dirty="0">
                <a:latin typeface="Bell MT" panose="02020503060305020303" pitchFamily="18" charset="0"/>
                <a:cs typeface="Times New Roman"/>
              </a:rPr>
              <a:t>G</a:t>
            </a:r>
            <a:r>
              <a:rPr sz="6100" spc="-150" dirty="0">
                <a:latin typeface="Bell MT" panose="02020503060305020303" pitchFamily="18" charset="0"/>
                <a:cs typeface="Times New Roman"/>
              </a:rPr>
              <a:t>I</a:t>
            </a:r>
            <a:r>
              <a:rPr sz="6100" spc="-605" dirty="0">
                <a:latin typeface="Bell MT" panose="02020503060305020303" pitchFamily="18" charset="0"/>
                <a:cs typeface="Times New Roman"/>
              </a:rPr>
              <a:t>T</a:t>
            </a:r>
            <a:r>
              <a:rPr sz="6100" spc="-590" dirty="0">
                <a:latin typeface="Bell MT" panose="02020503060305020303" pitchFamily="18" charset="0"/>
                <a:cs typeface="Times New Roman"/>
              </a:rPr>
              <a:t>A</a:t>
            </a:r>
            <a:r>
              <a:rPr sz="6100" spc="-830" dirty="0">
                <a:latin typeface="Bell MT" panose="02020503060305020303" pitchFamily="18" charset="0"/>
                <a:cs typeface="Times New Roman"/>
              </a:rPr>
              <a:t>L</a:t>
            </a:r>
            <a:r>
              <a:rPr sz="6100" spc="-46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IN" sz="6100" spc="-465" dirty="0">
                <a:latin typeface="Bell MT" panose="02020503060305020303" pitchFamily="18" charset="0"/>
                <a:cs typeface="Times New Roman"/>
              </a:rPr>
              <a:t>   </a:t>
            </a:r>
            <a:r>
              <a:rPr sz="6100" spc="-150" dirty="0">
                <a:latin typeface="Bell MT" panose="02020503060305020303" pitchFamily="18" charset="0"/>
                <a:cs typeface="Times New Roman"/>
              </a:rPr>
              <a:t>I</a:t>
            </a:r>
            <a:r>
              <a:rPr sz="6100" spc="-620" dirty="0">
                <a:latin typeface="Bell MT" panose="02020503060305020303" pitchFamily="18" charset="0"/>
                <a:cs typeface="Times New Roman"/>
              </a:rPr>
              <a:t>M</a:t>
            </a:r>
            <a:r>
              <a:rPr sz="6100" spc="-590" dirty="0">
                <a:latin typeface="Bell MT" panose="02020503060305020303" pitchFamily="18" charset="0"/>
                <a:cs typeface="Times New Roman"/>
              </a:rPr>
              <a:t>A</a:t>
            </a:r>
            <a:r>
              <a:rPr sz="6100" spc="-750" dirty="0">
                <a:latin typeface="Bell MT" panose="02020503060305020303" pitchFamily="18" charset="0"/>
                <a:cs typeface="Times New Roman"/>
              </a:rPr>
              <a:t>G</a:t>
            </a:r>
            <a:r>
              <a:rPr sz="6100" spc="-425" dirty="0">
                <a:latin typeface="Bell MT" panose="02020503060305020303" pitchFamily="18" charset="0"/>
                <a:cs typeface="Times New Roman"/>
              </a:rPr>
              <a:t>E</a:t>
            </a:r>
            <a:r>
              <a:rPr lang="en-IN" sz="6100" spc="-465" dirty="0">
                <a:latin typeface="Bell MT" panose="02020503060305020303" pitchFamily="18" charset="0"/>
                <a:cs typeface="Times New Roman"/>
              </a:rPr>
              <a:t>-</a:t>
            </a:r>
            <a:r>
              <a:rPr sz="6100" spc="-210" dirty="0">
                <a:latin typeface="Bell MT" panose="02020503060305020303" pitchFamily="18" charset="0"/>
                <a:cs typeface="Times New Roman"/>
              </a:rPr>
              <a:t>P</a:t>
            </a:r>
            <a:r>
              <a:rPr sz="6100" spc="-490" dirty="0">
                <a:latin typeface="Bell MT" panose="02020503060305020303" pitchFamily="18" charset="0"/>
                <a:cs typeface="Times New Roman"/>
              </a:rPr>
              <a:t>R</a:t>
            </a:r>
            <a:r>
              <a:rPr sz="6100" spc="-625" dirty="0">
                <a:latin typeface="Bell MT" panose="02020503060305020303" pitchFamily="18" charset="0"/>
                <a:cs typeface="Times New Roman"/>
              </a:rPr>
              <a:t>O</a:t>
            </a:r>
            <a:r>
              <a:rPr sz="6100" spc="-645" dirty="0">
                <a:latin typeface="Bell MT" panose="02020503060305020303" pitchFamily="18" charset="0"/>
                <a:cs typeface="Times New Roman"/>
              </a:rPr>
              <a:t>C</a:t>
            </a:r>
            <a:r>
              <a:rPr sz="6100" spc="-430" dirty="0">
                <a:latin typeface="Bell MT" panose="02020503060305020303" pitchFamily="18" charset="0"/>
                <a:cs typeface="Times New Roman"/>
              </a:rPr>
              <a:t>E</a:t>
            </a:r>
            <a:r>
              <a:rPr sz="6100" spc="-105" dirty="0">
                <a:latin typeface="Bell MT" panose="02020503060305020303" pitchFamily="18" charset="0"/>
                <a:cs typeface="Times New Roman"/>
              </a:rPr>
              <a:t>SS</a:t>
            </a:r>
            <a:r>
              <a:rPr sz="6100" spc="-150" dirty="0">
                <a:latin typeface="Bell MT" panose="02020503060305020303" pitchFamily="18" charset="0"/>
                <a:cs typeface="Times New Roman"/>
              </a:rPr>
              <a:t>I</a:t>
            </a:r>
            <a:r>
              <a:rPr sz="6100" spc="40" dirty="0">
                <a:latin typeface="Bell MT" panose="02020503060305020303" pitchFamily="18" charset="0"/>
                <a:cs typeface="Times New Roman"/>
              </a:rPr>
              <a:t>N</a:t>
            </a:r>
            <a:r>
              <a:rPr sz="6100" spc="-409" dirty="0">
                <a:latin typeface="Bell MT" panose="02020503060305020303" pitchFamily="18" charset="0"/>
                <a:cs typeface="Times New Roman"/>
              </a:rPr>
              <a:t>G  </a:t>
            </a:r>
            <a:r>
              <a:rPr sz="6100" spc="-484" dirty="0">
                <a:latin typeface="Bell MT" panose="02020503060305020303" pitchFamily="18" charset="0"/>
                <a:cs typeface="Times New Roman"/>
              </a:rPr>
              <a:t>F</a:t>
            </a:r>
            <a:r>
              <a:rPr sz="6100" spc="-625" dirty="0">
                <a:latin typeface="Bell MT" panose="02020503060305020303" pitchFamily="18" charset="0"/>
                <a:cs typeface="Times New Roman"/>
              </a:rPr>
              <a:t>O</a:t>
            </a:r>
            <a:r>
              <a:rPr sz="6100" spc="-484" dirty="0">
                <a:latin typeface="Bell MT" panose="02020503060305020303" pitchFamily="18" charset="0"/>
                <a:cs typeface="Times New Roman"/>
              </a:rPr>
              <a:t>R</a:t>
            </a:r>
            <a:r>
              <a:rPr sz="6100" spc="-46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IN" sz="6100" spc="-465" dirty="0">
                <a:latin typeface="Bell MT" panose="02020503060305020303" pitchFamily="18" charset="0"/>
                <a:cs typeface="Times New Roman"/>
              </a:rPr>
              <a:t>  </a:t>
            </a:r>
            <a:r>
              <a:rPr sz="6100" spc="-210" dirty="0">
                <a:latin typeface="Bell MT" panose="02020503060305020303" pitchFamily="18" charset="0"/>
                <a:cs typeface="Times New Roman"/>
              </a:rPr>
              <a:t>P</a:t>
            </a:r>
            <a:r>
              <a:rPr sz="6100" spc="-835" dirty="0">
                <a:latin typeface="Bell MT" panose="02020503060305020303" pitchFamily="18" charset="0"/>
                <a:cs typeface="Times New Roman"/>
              </a:rPr>
              <a:t>L</a:t>
            </a:r>
            <a:r>
              <a:rPr sz="6100" spc="-590" dirty="0">
                <a:latin typeface="Bell MT" panose="02020503060305020303" pitchFamily="18" charset="0"/>
                <a:cs typeface="Times New Roman"/>
              </a:rPr>
              <a:t>A</a:t>
            </a:r>
            <a:r>
              <a:rPr sz="6100" spc="40" dirty="0">
                <a:latin typeface="Bell MT" panose="02020503060305020303" pitchFamily="18" charset="0"/>
                <a:cs typeface="Times New Roman"/>
              </a:rPr>
              <a:t>N</a:t>
            </a:r>
            <a:r>
              <a:rPr sz="6100" spc="-600" dirty="0">
                <a:latin typeface="Bell MT" panose="02020503060305020303" pitchFamily="18" charset="0"/>
                <a:cs typeface="Times New Roman"/>
              </a:rPr>
              <a:t>T</a:t>
            </a:r>
            <a:r>
              <a:rPr sz="6100" spc="-46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IN" sz="6100" spc="-465" dirty="0">
                <a:latin typeface="Bell MT" panose="02020503060305020303" pitchFamily="18" charset="0"/>
                <a:cs typeface="Times New Roman"/>
              </a:rPr>
              <a:t>  </a:t>
            </a:r>
            <a:r>
              <a:rPr sz="6100" spc="-165" dirty="0">
                <a:latin typeface="Bell MT" panose="02020503060305020303" pitchFamily="18" charset="0"/>
                <a:cs typeface="Times New Roman"/>
              </a:rPr>
              <a:t>D</a:t>
            </a:r>
            <a:r>
              <a:rPr sz="6100" spc="-150" dirty="0">
                <a:latin typeface="Bell MT" panose="02020503060305020303" pitchFamily="18" charset="0"/>
                <a:cs typeface="Times New Roman"/>
              </a:rPr>
              <a:t>I</a:t>
            </a:r>
            <a:r>
              <a:rPr sz="6100" spc="-105" dirty="0">
                <a:latin typeface="Bell MT" panose="02020503060305020303" pitchFamily="18" charset="0"/>
                <a:cs typeface="Times New Roman"/>
              </a:rPr>
              <a:t>S</a:t>
            </a:r>
            <a:r>
              <a:rPr sz="6100" spc="-430" dirty="0">
                <a:latin typeface="Bell MT" panose="02020503060305020303" pitchFamily="18" charset="0"/>
                <a:cs typeface="Times New Roman"/>
              </a:rPr>
              <a:t>E</a:t>
            </a:r>
            <a:r>
              <a:rPr sz="6100" spc="-590" dirty="0">
                <a:latin typeface="Bell MT" panose="02020503060305020303" pitchFamily="18" charset="0"/>
                <a:cs typeface="Times New Roman"/>
              </a:rPr>
              <a:t>A</a:t>
            </a:r>
            <a:r>
              <a:rPr sz="6100" spc="-105" dirty="0">
                <a:latin typeface="Bell MT" panose="02020503060305020303" pitchFamily="18" charset="0"/>
                <a:cs typeface="Times New Roman"/>
              </a:rPr>
              <a:t>S</a:t>
            </a:r>
            <a:r>
              <a:rPr sz="6100" spc="-425" dirty="0">
                <a:latin typeface="Bell MT" panose="02020503060305020303" pitchFamily="18" charset="0"/>
                <a:cs typeface="Times New Roman"/>
              </a:rPr>
              <a:t>E</a:t>
            </a:r>
            <a:r>
              <a:rPr sz="6100" spc="-46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IN" sz="6100" spc="-465" dirty="0">
                <a:latin typeface="Bell MT" panose="02020503060305020303" pitchFamily="18" charset="0"/>
                <a:cs typeface="Times New Roman"/>
              </a:rPr>
              <a:t> </a:t>
            </a:r>
            <a:r>
              <a:rPr sz="6100" spc="-165" dirty="0">
                <a:latin typeface="Bell MT" panose="02020503060305020303" pitchFamily="18" charset="0"/>
                <a:cs typeface="Times New Roman"/>
              </a:rPr>
              <a:t>D</a:t>
            </a:r>
            <a:r>
              <a:rPr sz="6100" spc="-430" dirty="0">
                <a:latin typeface="Bell MT" panose="02020503060305020303" pitchFamily="18" charset="0"/>
                <a:cs typeface="Times New Roman"/>
              </a:rPr>
              <a:t>E</a:t>
            </a:r>
            <a:r>
              <a:rPr sz="6100" spc="-605" dirty="0">
                <a:latin typeface="Bell MT" panose="02020503060305020303" pitchFamily="18" charset="0"/>
                <a:cs typeface="Times New Roman"/>
              </a:rPr>
              <a:t>T</a:t>
            </a:r>
            <a:r>
              <a:rPr sz="6100" spc="-430" dirty="0">
                <a:latin typeface="Bell MT" panose="02020503060305020303" pitchFamily="18" charset="0"/>
                <a:cs typeface="Times New Roman"/>
              </a:rPr>
              <a:t>E</a:t>
            </a:r>
            <a:r>
              <a:rPr sz="6100" spc="-645" dirty="0">
                <a:latin typeface="Bell MT" panose="02020503060305020303" pitchFamily="18" charset="0"/>
                <a:cs typeface="Times New Roman"/>
              </a:rPr>
              <a:t>C</a:t>
            </a:r>
            <a:r>
              <a:rPr sz="6100" spc="-605" dirty="0">
                <a:latin typeface="Bell MT" panose="02020503060305020303" pitchFamily="18" charset="0"/>
                <a:cs typeface="Times New Roman"/>
              </a:rPr>
              <a:t>T</a:t>
            </a:r>
            <a:r>
              <a:rPr sz="6100" spc="-150" dirty="0">
                <a:latin typeface="Bell MT" panose="02020503060305020303" pitchFamily="18" charset="0"/>
                <a:cs typeface="Times New Roman"/>
              </a:rPr>
              <a:t>I</a:t>
            </a:r>
            <a:r>
              <a:rPr sz="6100" spc="-625" dirty="0">
                <a:latin typeface="Bell MT" panose="02020503060305020303" pitchFamily="18" charset="0"/>
                <a:cs typeface="Times New Roman"/>
              </a:rPr>
              <a:t>O</a:t>
            </a:r>
            <a:r>
              <a:rPr sz="6100" spc="25" dirty="0">
                <a:latin typeface="Bell MT" panose="02020503060305020303" pitchFamily="18" charset="0"/>
                <a:cs typeface="Times New Roman"/>
              </a:rPr>
              <a:t>N  </a:t>
            </a:r>
            <a:r>
              <a:rPr sz="6100" spc="-395" dirty="0">
                <a:latin typeface="Bell MT" panose="02020503060305020303" pitchFamily="18" charset="0"/>
                <a:cs typeface="Times New Roman"/>
              </a:rPr>
              <a:t>U</a:t>
            </a:r>
            <a:r>
              <a:rPr sz="6100" spc="-105" dirty="0">
                <a:latin typeface="Bell MT" panose="02020503060305020303" pitchFamily="18" charset="0"/>
                <a:cs typeface="Times New Roman"/>
              </a:rPr>
              <a:t>S</a:t>
            </a:r>
            <a:r>
              <a:rPr sz="6100" spc="-150" dirty="0">
                <a:latin typeface="Bell MT" panose="02020503060305020303" pitchFamily="18" charset="0"/>
                <a:cs typeface="Times New Roman"/>
              </a:rPr>
              <a:t>I</a:t>
            </a:r>
            <a:r>
              <a:rPr sz="6100" spc="40" dirty="0">
                <a:latin typeface="Bell MT" panose="02020503060305020303" pitchFamily="18" charset="0"/>
                <a:cs typeface="Times New Roman"/>
              </a:rPr>
              <a:t>N</a:t>
            </a:r>
            <a:r>
              <a:rPr sz="6100" spc="-745" dirty="0">
                <a:latin typeface="Bell MT" panose="02020503060305020303" pitchFamily="18" charset="0"/>
                <a:cs typeface="Times New Roman"/>
              </a:rPr>
              <a:t>G</a:t>
            </a:r>
            <a:r>
              <a:rPr sz="6100" spc="-46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IN" sz="6100" spc="-465" dirty="0">
                <a:latin typeface="Bell MT" panose="02020503060305020303" pitchFamily="18" charset="0"/>
                <a:cs typeface="Times New Roman"/>
              </a:rPr>
              <a:t>  </a:t>
            </a:r>
            <a:r>
              <a:rPr sz="6100" spc="-590" dirty="0">
                <a:latin typeface="Bell MT" panose="02020503060305020303" pitchFamily="18" charset="0"/>
                <a:cs typeface="Times New Roman"/>
              </a:rPr>
              <a:t>A</a:t>
            </a:r>
            <a:r>
              <a:rPr sz="6100" spc="-145" dirty="0">
                <a:latin typeface="Bell MT" panose="02020503060305020303" pitchFamily="18" charset="0"/>
                <a:cs typeface="Times New Roman"/>
              </a:rPr>
              <a:t>I</a:t>
            </a:r>
            <a:r>
              <a:rPr lang="en-IN" sz="6100" spc="-145" dirty="0">
                <a:latin typeface="Bell MT" panose="02020503060305020303" pitchFamily="18" charset="0"/>
                <a:cs typeface="Times New Roman"/>
              </a:rPr>
              <a:t>.</a:t>
            </a:r>
            <a:endParaRPr sz="6100" dirty="0">
              <a:latin typeface="Bell MT" panose="02020503060305020303" pitchFamily="18" charset="0"/>
              <a:cs typeface="Times New Roman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8673671" y="5074620"/>
            <a:ext cx="93980" cy="38100"/>
            <a:chOff x="8673671" y="5074620"/>
            <a:chExt cx="93980" cy="38100"/>
          </a:xfrm>
        </p:grpSpPr>
        <p:sp>
          <p:nvSpPr>
            <p:cNvPr id="5" name="object 5"/>
            <p:cNvSpPr/>
            <p:nvPr/>
          </p:nvSpPr>
          <p:spPr>
            <a:xfrm>
              <a:off x="8690340" y="5074620"/>
              <a:ext cx="77470" cy="38100"/>
            </a:xfrm>
            <a:custGeom>
              <a:avLst/>
              <a:gdLst/>
              <a:ahLst/>
              <a:cxnLst/>
              <a:rect l="l" t="t" r="r" b="b"/>
              <a:pathLst>
                <a:path w="77470" h="38100">
                  <a:moveTo>
                    <a:pt x="77241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77241" y="0"/>
                  </a:lnTo>
                  <a:lnTo>
                    <a:pt x="77241" y="38099"/>
                  </a:lnTo>
                  <a:close/>
                </a:path>
              </a:pathLst>
            </a:custGeom>
            <a:solidFill>
              <a:srgbClr val="FF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673671" y="5074620"/>
              <a:ext cx="77470" cy="38100"/>
            </a:xfrm>
            <a:custGeom>
              <a:avLst/>
              <a:gdLst/>
              <a:ahLst/>
              <a:cxnLst/>
              <a:rect l="l" t="t" r="r" b="b"/>
              <a:pathLst>
                <a:path w="77470" h="38100">
                  <a:moveTo>
                    <a:pt x="77241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77241" y="0"/>
                  </a:lnTo>
                  <a:lnTo>
                    <a:pt x="77241" y="38099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682005" y="5074620"/>
              <a:ext cx="77470" cy="38100"/>
            </a:xfrm>
            <a:custGeom>
              <a:avLst/>
              <a:gdLst/>
              <a:ahLst/>
              <a:cxnLst/>
              <a:rect l="l" t="t" r="r" b="b"/>
              <a:pathLst>
                <a:path w="77470" h="38100">
                  <a:moveTo>
                    <a:pt x="77241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77241" y="0"/>
                  </a:lnTo>
                  <a:lnTo>
                    <a:pt x="77241" y="380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8" name="object 8"/>
          <p:cNvGrpSpPr/>
          <p:nvPr/>
        </p:nvGrpSpPr>
        <p:grpSpPr>
          <a:xfrm>
            <a:off x="4439511" y="5560395"/>
            <a:ext cx="1952625" cy="38100"/>
            <a:chOff x="4439511" y="5560395"/>
            <a:chExt cx="1952625" cy="38100"/>
          </a:xfrm>
        </p:grpSpPr>
        <p:sp>
          <p:nvSpPr>
            <p:cNvPr id="9" name="object 9"/>
            <p:cNvSpPr/>
            <p:nvPr/>
          </p:nvSpPr>
          <p:spPr>
            <a:xfrm>
              <a:off x="4456180" y="5560395"/>
              <a:ext cx="464184" cy="38100"/>
            </a:xfrm>
            <a:custGeom>
              <a:avLst/>
              <a:gdLst/>
              <a:ahLst/>
              <a:cxnLst/>
              <a:rect l="l" t="t" r="r" b="b"/>
              <a:pathLst>
                <a:path w="464185" h="38100">
                  <a:moveTo>
                    <a:pt x="463897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463897" y="0"/>
                  </a:lnTo>
                  <a:lnTo>
                    <a:pt x="463897" y="38099"/>
                  </a:lnTo>
                  <a:close/>
                </a:path>
              </a:pathLst>
            </a:custGeom>
            <a:solidFill>
              <a:srgbClr val="FF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439511" y="5560395"/>
              <a:ext cx="464184" cy="38100"/>
            </a:xfrm>
            <a:custGeom>
              <a:avLst/>
              <a:gdLst/>
              <a:ahLst/>
              <a:cxnLst/>
              <a:rect l="l" t="t" r="r" b="b"/>
              <a:pathLst>
                <a:path w="464185" h="38100">
                  <a:moveTo>
                    <a:pt x="463897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463897" y="0"/>
                  </a:lnTo>
                  <a:lnTo>
                    <a:pt x="463897" y="38099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4447845" y="5560395"/>
              <a:ext cx="464184" cy="38100"/>
            </a:xfrm>
            <a:custGeom>
              <a:avLst/>
              <a:gdLst/>
              <a:ahLst/>
              <a:cxnLst/>
              <a:rect l="l" t="t" r="r" b="b"/>
              <a:pathLst>
                <a:path w="464185" h="38100">
                  <a:moveTo>
                    <a:pt x="463897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463897" y="0"/>
                  </a:lnTo>
                  <a:lnTo>
                    <a:pt x="463897" y="380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4903408" y="5560395"/>
              <a:ext cx="1240155" cy="38100"/>
            </a:xfrm>
            <a:custGeom>
              <a:avLst/>
              <a:gdLst/>
              <a:ahLst/>
              <a:cxnLst/>
              <a:rect l="l" t="t" r="r" b="b"/>
              <a:pathLst>
                <a:path w="1240154" h="38100">
                  <a:moveTo>
                    <a:pt x="1239738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1239738" y="0"/>
                  </a:lnTo>
                  <a:lnTo>
                    <a:pt x="1239738" y="38099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6159815" y="5560395"/>
              <a:ext cx="232410" cy="38100"/>
            </a:xfrm>
            <a:custGeom>
              <a:avLst/>
              <a:gdLst/>
              <a:ahLst/>
              <a:cxnLst/>
              <a:rect l="l" t="t" r="r" b="b"/>
              <a:pathLst>
                <a:path w="232410" h="38100">
                  <a:moveTo>
                    <a:pt x="231874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231874" y="0"/>
                  </a:lnTo>
                  <a:lnTo>
                    <a:pt x="231874" y="38099"/>
                  </a:lnTo>
                  <a:close/>
                </a:path>
              </a:pathLst>
            </a:custGeom>
            <a:solidFill>
              <a:srgbClr val="FF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6143147" y="5560395"/>
              <a:ext cx="232410" cy="38100"/>
            </a:xfrm>
            <a:custGeom>
              <a:avLst/>
              <a:gdLst/>
              <a:ahLst/>
              <a:cxnLst/>
              <a:rect l="l" t="t" r="r" b="b"/>
              <a:pathLst>
                <a:path w="232410" h="38100">
                  <a:moveTo>
                    <a:pt x="231874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231874" y="0"/>
                  </a:lnTo>
                  <a:lnTo>
                    <a:pt x="231874" y="38099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6151481" y="5560395"/>
              <a:ext cx="232410" cy="38100"/>
            </a:xfrm>
            <a:custGeom>
              <a:avLst/>
              <a:gdLst/>
              <a:ahLst/>
              <a:cxnLst/>
              <a:rect l="l" t="t" r="r" b="b"/>
              <a:pathLst>
                <a:path w="232410" h="38100">
                  <a:moveTo>
                    <a:pt x="231874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231874" y="0"/>
                  </a:lnTo>
                  <a:lnTo>
                    <a:pt x="231874" y="380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6" name="object 16"/>
          <p:cNvGrpSpPr/>
          <p:nvPr/>
        </p:nvGrpSpPr>
        <p:grpSpPr>
          <a:xfrm>
            <a:off x="12483671" y="5560395"/>
            <a:ext cx="93980" cy="38100"/>
            <a:chOff x="12483671" y="5560395"/>
            <a:chExt cx="93980" cy="38100"/>
          </a:xfrm>
        </p:grpSpPr>
        <p:sp>
          <p:nvSpPr>
            <p:cNvPr id="17" name="object 17"/>
            <p:cNvSpPr/>
            <p:nvPr/>
          </p:nvSpPr>
          <p:spPr>
            <a:xfrm>
              <a:off x="12500340" y="5560395"/>
              <a:ext cx="77470" cy="38100"/>
            </a:xfrm>
            <a:custGeom>
              <a:avLst/>
              <a:gdLst/>
              <a:ahLst/>
              <a:cxnLst/>
              <a:rect l="l" t="t" r="r" b="b"/>
              <a:pathLst>
                <a:path w="77470" h="38100">
                  <a:moveTo>
                    <a:pt x="77241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77241" y="0"/>
                  </a:lnTo>
                  <a:lnTo>
                    <a:pt x="77241" y="38099"/>
                  </a:lnTo>
                  <a:close/>
                </a:path>
              </a:pathLst>
            </a:custGeom>
            <a:solidFill>
              <a:srgbClr val="FF00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12483671" y="5560395"/>
              <a:ext cx="77470" cy="38100"/>
            </a:xfrm>
            <a:custGeom>
              <a:avLst/>
              <a:gdLst/>
              <a:ahLst/>
              <a:cxnLst/>
              <a:rect l="l" t="t" r="r" b="b"/>
              <a:pathLst>
                <a:path w="77470" h="38100">
                  <a:moveTo>
                    <a:pt x="77241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77241" y="0"/>
                  </a:lnTo>
                  <a:lnTo>
                    <a:pt x="77241" y="38099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12492005" y="5560395"/>
              <a:ext cx="77470" cy="38100"/>
            </a:xfrm>
            <a:custGeom>
              <a:avLst/>
              <a:gdLst/>
              <a:ahLst/>
              <a:cxnLst/>
              <a:rect l="l" t="t" r="r" b="b"/>
              <a:pathLst>
                <a:path w="77470" h="38100">
                  <a:moveTo>
                    <a:pt x="77241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77241" y="0"/>
                  </a:lnTo>
                  <a:lnTo>
                    <a:pt x="77241" y="380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4899043" y="4588909"/>
            <a:ext cx="9269095" cy="10445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60165">
              <a:lnSpc>
                <a:spcPts val="4010"/>
              </a:lnSpc>
              <a:spcBef>
                <a:spcPts val="100"/>
              </a:spcBef>
            </a:pPr>
            <a:r>
              <a:rPr sz="3500" b="1" u="heavy" spc="-355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T</a:t>
            </a:r>
            <a:r>
              <a:rPr sz="3500" b="1" u="heavy" spc="-254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E</a:t>
            </a:r>
            <a:r>
              <a:rPr sz="3500" b="1" u="heavy" spc="-350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A</a:t>
            </a:r>
            <a:r>
              <a:rPr sz="3500" b="1" u="heavy" spc="-360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M</a:t>
            </a:r>
            <a:r>
              <a:rPr sz="3500" b="1" u="heavy" spc="-270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3500" b="1" u="heavy" spc="-365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M</a:t>
            </a:r>
            <a:r>
              <a:rPr sz="3500" b="1" u="heavy" spc="-254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E</a:t>
            </a:r>
            <a:r>
              <a:rPr sz="3500" b="1" u="heavy" spc="-365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M</a:t>
            </a:r>
            <a:r>
              <a:rPr sz="3500" b="1" u="heavy" spc="-145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B</a:t>
            </a:r>
            <a:r>
              <a:rPr sz="3500" b="1" u="heavy" spc="-254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E</a:t>
            </a:r>
            <a:r>
              <a:rPr sz="3500" b="1" u="heavy" spc="-290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R</a:t>
            </a:r>
            <a:r>
              <a:rPr sz="3500" b="1" u="heavy" spc="-60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S</a:t>
            </a:r>
            <a:endParaRPr sz="3500">
              <a:latin typeface="Times New Roman"/>
              <a:cs typeface="Times New Roman"/>
            </a:endParaRPr>
          </a:p>
          <a:p>
            <a:pPr marL="12700">
              <a:lnSpc>
                <a:spcPts val="4010"/>
              </a:lnSpc>
              <a:tabLst>
                <a:tab pos="7669530" algn="l"/>
              </a:tabLst>
            </a:pPr>
            <a:r>
              <a:rPr sz="3500" b="1" u="heavy" spc="-24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cs typeface="Times New Roman"/>
              </a:rPr>
              <a:t>NAME</a:t>
            </a:r>
            <a:r>
              <a:rPr sz="3500" b="1" spc="-240" dirty="0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sz="3500" b="1" u="heavy" spc="-210" dirty="0">
                <a:solidFill>
                  <a:srgbClr val="FFFFFF"/>
                </a:solidFill>
                <a:uFill>
                  <a:solidFill>
                    <a:srgbClr val="00FFFF"/>
                  </a:solidFill>
                </a:uFill>
                <a:latin typeface="Times New Roman"/>
                <a:cs typeface="Times New Roman"/>
              </a:rPr>
              <a:t>REG.NO</a:t>
            </a:r>
            <a:endParaRPr sz="350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1845297" y="5560458"/>
            <a:ext cx="208788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b="1" spc="-135" dirty="0">
                <a:solidFill>
                  <a:srgbClr val="FFFFFF"/>
                </a:solidFill>
                <a:latin typeface="Times New Roman"/>
                <a:cs typeface="Times New Roman"/>
              </a:rPr>
              <a:t>2010030569</a:t>
            </a:r>
            <a:endParaRPr sz="350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1790231" y="6046233"/>
            <a:ext cx="2091055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b="1" spc="-130" dirty="0">
                <a:solidFill>
                  <a:srgbClr val="FFFFFF"/>
                </a:solidFill>
                <a:latin typeface="Times New Roman"/>
                <a:cs typeface="Times New Roman"/>
              </a:rPr>
              <a:t>2010030467</a:t>
            </a:r>
            <a:endParaRPr sz="35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4435145" y="5560458"/>
            <a:ext cx="3646804" cy="20161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0330">
              <a:lnSpc>
                <a:spcPts val="4015"/>
              </a:lnSpc>
              <a:spcBef>
                <a:spcPts val="100"/>
              </a:spcBef>
            </a:pPr>
            <a:r>
              <a:rPr sz="3500" b="1" spc="-130" dirty="0">
                <a:solidFill>
                  <a:srgbClr val="FFFFFF"/>
                </a:solidFill>
                <a:latin typeface="Times New Roman"/>
                <a:cs typeface="Times New Roman"/>
              </a:rPr>
              <a:t>P</a:t>
            </a:r>
            <a:r>
              <a:rPr sz="3500" b="1" spc="85" dirty="0">
                <a:solidFill>
                  <a:srgbClr val="FFFFFF"/>
                </a:solidFill>
                <a:latin typeface="Times New Roman"/>
                <a:cs typeface="Times New Roman"/>
              </a:rPr>
              <a:t>.</a:t>
            </a:r>
            <a:r>
              <a:rPr sz="3500" b="1" spc="-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b="1" spc="-350" dirty="0">
                <a:solidFill>
                  <a:srgbClr val="FFFFFF"/>
                </a:solidFill>
                <a:latin typeface="Times New Roman"/>
                <a:cs typeface="Times New Roman"/>
              </a:rPr>
              <a:t>V</a:t>
            </a:r>
            <a:r>
              <a:rPr sz="3500" b="1" spc="55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3500" b="1" spc="15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3500" b="1" spc="-145" dirty="0">
                <a:solidFill>
                  <a:srgbClr val="FFFFFF"/>
                </a:solidFill>
                <a:latin typeface="Times New Roman"/>
                <a:cs typeface="Times New Roman"/>
              </a:rPr>
              <a:t>k</a:t>
            </a:r>
            <a:r>
              <a:rPr sz="3500" b="1" spc="-65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3500" b="1" spc="-10" dirty="0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sz="3500" b="1" spc="-6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3500" b="1" spc="-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b="1" spc="-430" dirty="0">
                <a:solidFill>
                  <a:srgbClr val="FFFFFF"/>
                </a:solidFill>
                <a:latin typeface="Times New Roman"/>
                <a:cs typeface="Times New Roman"/>
              </a:rPr>
              <a:t>K</a:t>
            </a:r>
            <a:r>
              <a:rPr sz="3500" b="1" spc="40" dirty="0">
                <a:solidFill>
                  <a:srgbClr val="FFFFFF"/>
                </a:solidFill>
                <a:latin typeface="Times New Roman"/>
                <a:cs typeface="Times New Roman"/>
              </a:rPr>
              <a:t>i</a:t>
            </a:r>
            <a:r>
              <a:rPr sz="3500" b="1" spc="60" dirty="0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sz="3500" b="1" spc="-55" dirty="0">
                <a:solidFill>
                  <a:srgbClr val="FFFFFF"/>
                </a:solidFill>
                <a:latin typeface="Times New Roman"/>
                <a:cs typeface="Times New Roman"/>
              </a:rPr>
              <a:t>h</a:t>
            </a:r>
            <a:r>
              <a:rPr sz="3500" b="1" spc="50" dirty="0">
                <a:solidFill>
                  <a:srgbClr val="FFFFFF"/>
                </a:solidFill>
                <a:latin typeface="Times New Roman"/>
                <a:cs typeface="Times New Roman"/>
              </a:rPr>
              <a:t>o</a:t>
            </a:r>
            <a:r>
              <a:rPr sz="3500" b="1" spc="-120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3500" b="1" spc="60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endParaRPr sz="3500">
              <a:latin typeface="Times New Roman"/>
              <a:cs typeface="Times New Roman"/>
            </a:endParaRPr>
          </a:p>
          <a:p>
            <a:pPr marL="188595">
              <a:lnSpc>
                <a:spcPts val="3825"/>
              </a:lnSpc>
            </a:pPr>
            <a:r>
              <a:rPr sz="3500" b="1" spc="-35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3500" b="1" spc="85" dirty="0">
                <a:solidFill>
                  <a:srgbClr val="FFFFFF"/>
                </a:solidFill>
                <a:latin typeface="Times New Roman"/>
                <a:cs typeface="Times New Roman"/>
              </a:rPr>
              <a:t>.</a:t>
            </a:r>
            <a:r>
              <a:rPr sz="3500" b="1" spc="-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b="1" spc="-65" dirty="0">
                <a:solidFill>
                  <a:srgbClr val="FFFFFF"/>
                </a:solidFill>
                <a:latin typeface="Times New Roman"/>
                <a:cs typeface="Times New Roman"/>
              </a:rPr>
              <a:t>Sa</a:t>
            </a:r>
            <a:r>
              <a:rPr sz="3500" b="1" spc="45" dirty="0">
                <a:solidFill>
                  <a:srgbClr val="FFFFFF"/>
                </a:solidFill>
                <a:latin typeface="Times New Roman"/>
                <a:cs typeface="Times New Roman"/>
              </a:rPr>
              <a:t>i</a:t>
            </a:r>
            <a:r>
              <a:rPr sz="3500" b="1" spc="-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b="1" spc="-130" dirty="0">
                <a:solidFill>
                  <a:srgbClr val="FFFFFF"/>
                </a:solidFill>
                <a:latin typeface="Times New Roman"/>
                <a:cs typeface="Times New Roman"/>
              </a:rPr>
              <a:t>P</a:t>
            </a:r>
            <a:r>
              <a:rPr sz="3500" b="1" spc="-120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3500" b="1" spc="-65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3500" b="1" spc="15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3500" b="1" spc="-65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3500" b="1" spc="-130" dirty="0">
                <a:solidFill>
                  <a:srgbClr val="FFFFFF"/>
                </a:solidFill>
                <a:latin typeface="Times New Roman"/>
                <a:cs typeface="Times New Roman"/>
              </a:rPr>
              <a:t>y</a:t>
            </a:r>
            <a:endParaRPr sz="3500">
              <a:latin typeface="Times New Roman"/>
              <a:cs typeface="Times New Roman"/>
            </a:endParaRPr>
          </a:p>
          <a:p>
            <a:pPr marL="89535">
              <a:lnSpc>
                <a:spcPts val="3825"/>
              </a:lnSpc>
            </a:pPr>
            <a:r>
              <a:rPr sz="3500" b="1" spc="-65" dirty="0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sz="3500" b="1" spc="85" dirty="0">
                <a:solidFill>
                  <a:srgbClr val="FFFFFF"/>
                </a:solidFill>
                <a:latin typeface="Times New Roman"/>
                <a:cs typeface="Times New Roman"/>
              </a:rPr>
              <a:t>.</a:t>
            </a:r>
            <a:r>
              <a:rPr sz="3500" b="1" spc="-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b="1" spc="-130" dirty="0">
                <a:solidFill>
                  <a:srgbClr val="FFFFFF"/>
                </a:solidFill>
                <a:latin typeface="Times New Roman"/>
                <a:cs typeface="Times New Roman"/>
              </a:rPr>
              <a:t>P</a:t>
            </a:r>
            <a:r>
              <a:rPr sz="3500" b="1" spc="-65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3500" b="1" spc="-75" dirty="0">
                <a:solidFill>
                  <a:srgbClr val="FFFFFF"/>
                </a:solidFill>
                <a:latin typeface="Times New Roman"/>
                <a:cs typeface="Times New Roman"/>
              </a:rPr>
              <a:t>d</a:t>
            </a:r>
            <a:r>
              <a:rPr sz="3500" b="1" spc="10" dirty="0">
                <a:solidFill>
                  <a:srgbClr val="FFFFFF"/>
                </a:solidFill>
                <a:latin typeface="Times New Roman"/>
                <a:cs typeface="Times New Roman"/>
              </a:rPr>
              <a:t>m</a:t>
            </a:r>
            <a:r>
              <a:rPr sz="3500" b="1" spc="-65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3500" b="1" spc="60" dirty="0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sz="3500" b="1" spc="-55" dirty="0">
                <a:solidFill>
                  <a:srgbClr val="FFFFFF"/>
                </a:solidFill>
                <a:latin typeface="Times New Roman"/>
                <a:cs typeface="Times New Roman"/>
              </a:rPr>
              <a:t>h</a:t>
            </a:r>
            <a:r>
              <a:rPr sz="3500" b="1" spc="-120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3500" b="1" spc="55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3500" b="1" spc="60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endParaRPr sz="3500">
              <a:latin typeface="Times New Roman"/>
              <a:cs typeface="Times New Roman"/>
            </a:endParaRPr>
          </a:p>
          <a:p>
            <a:pPr marL="12700">
              <a:lnSpc>
                <a:spcPts val="4015"/>
              </a:lnSpc>
            </a:pPr>
            <a:r>
              <a:rPr sz="3500" b="1" spc="-440" dirty="0">
                <a:solidFill>
                  <a:srgbClr val="FFFFFF"/>
                </a:solidFill>
                <a:latin typeface="Times New Roman"/>
                <a:cs typeface="Times New Roman"/>
              </a:rPr>
              <a:t>G</a:t>
            </a:r>
            <a:r>
              <a:rPr sz="3500" b="1" spc="85" dirty="0">
                <a:solidFill>
                  <a:srgbClr val="FFFFFF"/>
                </a:solidFill>
                <a:latin typeface="Times New Roman"/>
                <a:cs typeface="Times New Roman"/>
              </a:rPr>
              <a:t>.</a:t>
            </a:r>
            <a:r>
              <a:rPr sz="3500" b="1" spc="-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b="1" spc="-130" dirty="0">
                <a:solidFill>
                  <a:srgbClr val="FFFFFF"/>
                </a:solidFill>
                <a:latin typeface="Times New Roman"/>
                <a:cs typeface="Times New Roman"/>
              </a:rPr>
              <a:t>P</a:t>
            </a:r>
            <a:r>
              <a:rPr sz="3500" b="1" spc="-65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3500" b="1" spc="-125" dirty="0">
                <a:solidFill>
                  <a:srgbClr val="FFFFFF"/>
                </a:solidFill>
                <a:latin typeface="Times New Roman"/>
                <a:cs typeface="Times New Roman"/>
              </a:rPr>
              <a:t>v</a:t>
            </a:r>
            <a:r>
              <a:rPr sz="3500" b="1" spc="-65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3500" b="1" spc="20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3500" b="1" spc="-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b="1" spc="-290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3500" b="1" spc="55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3500" b="1" spc="-75" dirty="0">
                <a:solidFill>
                  <a:srgbClr val="FFFFFF"/>
                </a:solidFill>
                <a:latin typeface="Times New Roman"/>
                <a:cs typeface="Times New Roman"/>
              </a:rPr>
              <a:t>dd</a:t>
            </a:r>
            <a:r>
              <a:rPr sz="3500" b="1" spc="-130" dirty="0">
                <a:solidFill>
                  <a:srgbClr val="FFFFFF"/>
                </a:solidFill>
                <a:latin typeface="Times New Roman"/>
                <a:cs typeface="Times New Roman"/>
              </a:rPr>
              <a:t>y</a:t>
            </a:r>
            <a:endParaRPr sz="350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1825801" y="6532008"/>
            <a:ext cx="2112010" cy="10445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015"/>
              </a:lnSpc>
              <a:spcBef>
                <a:spcPts val="100"/>
              </a:spcBef>
            </a:pPr>
            <a:r>
              <a:rPr sz="3500" b="1" spc="-114" dirty="0">
                <a:solidFill>
                  <a:srgbClr val="FFFFFF"/>
                </a:solidFill>
                <a:latin typeface="Times New Roman"/>
                <a:cs typeface="Times New Roman"/>
              </a:rPr>
              <a:t>2010030508</a:t>
            </a:r>
            <a:endParaRPr sz="3500">
              <a:latin typeface="Times New Roman"/>
              <a:cs typeface="Times New Roman"/>
            </a:endParaRPr>
          </a:p>
          <a:p>
            <a:pPr marL="67310">
              <a:lnSpc>
                <a:spcPts val="4015"/>
              </a:lnSpc>
            </a:pPr>
            <a:r>
              <a:rPr sz="3500" b="1" spc="-155" dirty="0">
                <a:solidFill>
                  <a:srgbClr val="FFFFFF"/>
                </a:solidFill>
                <a:latin typeface="Times New Roman"/>
                <a:cs typeface="Times New Roman"/>
              </a:rPr>
              <a:t>2010030501</a:t>
            </a:r>
            <a:endParaRPr sz="3500">
              <a:latin typeface="Times New Roman"/>
              <a:cs typeface="Times New Roman"/>
            </a:endParaRPr>
          </a:p>
        </p:txBody>
      </p:sp>
      <p:pic>
        <p:nvPicPr>
          <p:cNvPr id="25" name="object 2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401800" y="0"/>
            <a:ext cx="3886199" cy="1757505"/>
          </a:xfrm>
          <a:prstGeom prst="rect">
            <a:avLst/>
          </a:prstGeom>
        </p:spPr>
      </p:pic>
      <p:sp>
        <p:nvSpPr>
          <p:cNvPr id="27" name="object 27"/>
          <p:cNvSpPr txBox="1"/>
          <p:nvPr/>
        </p:nvSpPr>
        <p:spPr>
          <a:xfrm>
            <a:off x="13589885" y="8250125"/>
            <a:ext cx="3245485" cy="12255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492759">
              <a:lnSpc>
                <a:spcPct val="123000"/>
              </a:lnSpc>
              <a:spcBef>
                <a:spcPts val="95"/>
              </a:spcBef>
            </a:pPr>
            <a:r>
              <a:rPr sz="3100" spc="160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310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u</a:t>
            </a:r>
            <a:r>
              <a:rPr sz="3100" spc="160" dirty="0">
                <a:solidFill>
                  <a:srgbClr val="FFFFFF"/>
                </a:solidFill>
                <a:latin typeface="Tahoma"/>
                <a:cs typeface="Tahoma"/>
              </a:rPr>
              <a:t>ided </a:t>
            </a:r>
            <a:r>
              <a:rPr sz="3100" spc="65" dirty="0">
                <a:solidFill>
                  <a:srgbClr val="FFFFFF"/>
                </a:solidFill>
                <a:latin typeface="Tahoma"/>
                <a:cs typeface="Tahoma"/>
              </a:rPr>
              <a:t>B</a:t>
            </a:r>
            <a:r>
              <a:rPr sz="31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y</a:t>
            </a:r>
            <a:r>
              <a:rPr sz="3200" spc="65" dirty="0">
                <a:solidFill>
                  <a:srgbClr val="FFFFFF"/>
                </a:solidFill>
                <a:latin typeface="Trebuchet MS"/>
                <a:cs typeface="Trebuchet MS"/>
              </a:rPr>
              <a:t>: </a:t>
            </a:r>
            <a:r>
              <a:rPr sz="3200" spc="195" dirty="0">
                <a:solidFill>
                  <a:srgbClr val="FFFFFF"/>
                </a:solidFill>
                <a:latin typeface="Trebuchet MS"/>
                <a:cs typeface="Trebuchet MS"/>
              </a:rPr>
              <a:t>- </a:t>
            </a:r>
            <a:r>
              <a:rPr sz="3200" spc="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00" spc="16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310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r</a:t>
            </a:r>
            <a:r>
              <a:rPr sz="3200" spc="160" dirty="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r>
              <a:rPr sz="3100" spc="16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310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r</a:t>
            </a:r>
            <a:r>
              <a:rPr sz="3100" spc="160" dirty="0">
                <a:solidFill>
                  <a:srgbClr val="FFFFFF"/>
                </a:solidFill>
                <a:latin typeface="Tahoma"/>
                <a:cs typeface="Tahoma"/>
              </a:rPr>
              <a:t>pi</a:t>
            </a:r>
            <a:r>
              <a:rPr sz="310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t</a:t>
            </a:r>
            <a:r>
              <a:rPr sz="3100" spc="160" dirty="0">
                <a:solidFill>
                  <a:srgbClr val="FFFFFF"/>
                </a:solidFill>
                <a:latin typeface="Tahoma"/>
                <a:cs typeface="Tahoma"/>
              </a:rPr>
              <a:t>ha</a:t>
            </a:r>
            <a:r>
              <a:rPr sz="3100" spc="-1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100" spc="185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3100" spc="185" dirty="0">
                <a:solidFill>
                  <a:srgbClr val="FFFFFF"/>
                </a:solidFill>
                <a:latin typeface="Microsoft Sans Serif"/>
                <a:cs typeface="Microsoft Sans Serif"/>
              </a:rPr>
              <a:t>u</a:t>
            </a:r>
            <a:r>
              <a:rPr sz="3100" spc="185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3100" spc="185" dirty="0">
                <a:solidFill>
                  <a:srgbClr val="FFFFFF"/>
                </a:solidFill>
                <a:latin typeface="Microsoft Sans Serif"/>
                <a:cs typeface="Microsoft Sans Serif"/>
              </a:rPr>
              <a:t>t</a:t>
            </a:r>
            <a:r>
              <a:rPr sz="3100" spc="18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endParaRPr sz="31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6"/>
            <a:ext cx="11153774" cy="5667374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829582" y="1964376"/>
            <a:ext cx="6124574" cy="239077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484317" y="5265729"/>
            <a:ext cx="11801474" cy="49529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10897" y="7134433"/>
            <a:ext cx="5229224" cy="121919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3813452" y="5"/>
            <a:ext cx="4474547" cy="212407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"/>
            <a:ext cx="12144373" cy="615314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822232" y="2316218"/>
            <a:ext cx="5465766" cy="196214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86604" y="5143506"/>
            <a:ext cx="9744073" cy="5143493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22204" y="7477238"/>
            <a:ext cx="6305549" cy="178117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3813452" y="5"/>
            <a:ext cx="4474547" cy="212407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D285FA7-BF7F-4B72-B45A-3B4F15E5C812}"/>
              </a:ext>
            </a:extLst>
          </p:cNvPr>
          <p:cNvSpPr txBox="1"/>
          <p:nvPr/>
        </p:nvSpPr>
        <p:spPr>
          <a:xfrm>
            <a:off x="5410200" y="571500"/>
            <a:ext cx="716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u="sng" dirty="0">
                <a:latin typeface="Algerian" panose="04020705040A02060702" pitchFamily="82" charset="0"/>
              </a:rPr>
              <a:t>I</a:t>
            </a:r>
            <a:r>
              <a:rPr lang="en-IN" sz="4800" b="1" u="sng" dirty="0">
                <a:latin typeface="Algerian" panose="04020705040A02060702" pitchFamily="82" charset="0"/>
              </a:rPr>
              <a:t>MPLEMENTATION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BB7219-68B3-4D4F-8C3E-B27AA12DD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980" y="1714500"/>
            <a:ext cx="13140266" cy="739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138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28292D-0C7C-40A9-8FCA-23B3EECDE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14300"/>
            <a:ext cx="8382000" cy="710527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6E66CF-564B-47A2-A296-C9D861B6A6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00" y="2400300"/>
            <a:ext cx="8382000" cy="758914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542866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E29965-3F1B-4A8F-AD47-B384E39C0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033" y="2095500"/>
            <a:ext cx="14755934" cy="57911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3261317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8590122-0AD7-457D-8338-4570A6C274B9}"/>
              </a:ext>
            </a:extLst>
          </p:cNvPr>
          <p:cNvSpPr txBox="1"/>
          <p:nvPr/>
        </p:nvSpPr>
        <p:spPr>
          <a:xfrm>
            <a:off x="5334000" y="647700"/>
            <a:ext cx="5562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u="sng" dirty="0">
                <a:latin typeface="Bell MT" panose="02020503060305020303" pitchFamily="18" charset="0"/>
              </a:rPr>
              <a:t>R</a:t>
            </a:r>
            <a:r>
              <a:rPr lang="en-IN" sz="4000" b="1" u="sng" dirty="0">
                <a:latin typeface="Bell MT" panose="02020503060305020303" pitchFamily="18" charset="0"/>
              </a:rPr>
              <a:t>ESULT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05D487-318D-4C16-9A93-5ED352B031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638300"/>
            <a:ext cx="14698131" cy="826769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557758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28700" y="5852445"/>
            <a:ext cx="3409950" cy="3409950"/>
          </a:xfrm>
          <a:custGeom>
            <a:avLst/>
            <a:gdLst/>
            <a:ahLst/>
            <a:cxnLst/>
            <a:rect l="l" t="t" r="r" b="b"/>
            <a:pathLst>
              <a:path w="3409950" h="3409950">
                <a:moveTo>
                  <a:pt x="1640273" y="115674"/>
                </a:moveTo>
                <a:lnTo>
                  <a:pt x="1633702" y="111476"/>
                </a:lnTo>
                <a:lnTo>
                  <a:pt x="1632748" y="107082"/>
                </a:lnTo>
                <a:lnTo>
                  <a:pt x="1697738" y="5023"/>
                </a:lnTo>
                <a:lnTo>
                  <a:pt x="1697760" y="0"/>
                </a:lnTo>
                <a:lnTo>
                  <a:pt x="1711892" y="0"/>
                </a:lnTo>
                <a:lnTo>
                  <a:pt x="1711892" y="5023"/>
                </a:lnTo>
                <a:lnTo>
                  <a:pt x="1728635" y="31315"/>
                </a:lnTo>
                <a:lnTo>
                  <a:pt x="1697753" y="31315"/>
                </a:lnTo>
                <a:lnTo>
                  <a:pt x="1644647" y="114698"/>
                </a:lnTo>
                <a:lnTo>
                  <a:pt x="1640273" y="115674"/>
                </a:lnTo>
                <a:close/>
              </a:path>
              <a:path w="3409950" h="3409950">
                <a:moveTo>
                  <a:pt x="1728238" y="1678443"/>
                </a:moveTo>
                <a:lnTo>
                  <a:pt x="1697753" y="1678443"/>
                </a:lnTo>
                <a:lnTo>
                  <a:pt x="1697753" y="31315"/>
                </a:lnTo>
                <a:lnTo>
                  <a:pt x="1728635" y="31315"/>
                </a:lnTo>
                <a:lnTo>
                  <a:pt x="1711885" y="31329"/>
                </a:lnTo>
                <a:lnTo>
                  <a:pt x="1711885" y="1678428"/>
                </a:lnTo>
                <a:lnTo>
                  <a:pt x="1728246" y="1678428"/>
                </a:lnTo>
                <a:close/>
              </a:path>
              <a:path w="3409950" h="3409950">
                <a:moveTo>
                  <a:pt x="1769351" y="115666"/>
                </a:moveTo>
                <a:lnTo>
                  <a:pt x="1764977" y="114691"/>
                </a:lnTo>
                <a:lnTo>
                  <a:pt x="1711885" y="31329"/>
                </a:lnTo>
                <a:lnTo>
                  <a:pt x="1728644" y="31329"/>
                </a:lnTo>
                <a:lnTo>
                  <a:pt x="1775548" y="104983"/>
                </a:lnTo>
                <a:lnTo>
                  <a:pt x="1775908" y="106304"/>
                </a:lnTo>
                <a:lnTo>
                  <a:pt x="1775908" y="109929"/>
                </a:lnTo>
                <a:lnTo>
                  <a:pt x="1774749" y="112211"/>
                </a:lnTo>
                <a:lnTo>
                  <a:pt x="1769351" y="115666"/>
                </a:lnTo>
                <a:close/>
              </a:path>
              <a:path w="3409950" h="3409950">
                <a:moveTo>
                  <a:pt x="2447787" y="297646"/>
                </a:moveTo>
                <a:lnTo>
                  <a:pt x="2443512" y="296303"/>
                </a:lnTo>
                <a:lnTo>
                  <a:pt x="2439923" y="289379"/>
                </a:lnTo>
                <a:lnTo>
                  <a:pt x="2441293" y="285097"/>
                </a:lnTo>
                <a:lnTo>
                  <a:pt x="2548644" y="229193"/>
                </a:lnTo>
                <a:lnTo>
                  <a:pt x="2551138" y="224875"/>
                </a:lnTo>
                <a:lnTo>
                  <a:pt x="2563376" y="231941"/>
                </a:lnTo>
                <a:lnTo>
                  <a:pt x="2560861" y="236294"/>
                </a:lnTo>
                <a:lnTo>
                  <a:pt x="2561544" y="251987"/>
                </a:lnTo>
                <a:lnTo>
                  <a:pt x="2535466" y="251987"/>
                </a:lnTo>
                <a:lnTo>
                  <a:pt x="2447787" y="297646"/>
                </a:lnTo>
                <a:close/>
              </a:path>
              <a:path w="3409950" h="3409950">
                <a:moveTo>
                  <a:pt x="854345" y="360849"/>
                </a:moveTo>
                <a:lnTo>
                  <a:pt x="846559" y="360496"/>
                </a:lnTo>
                <a:lnTo>
                  <a:pt x="843535" y="357168"/>
                </a:lnTo>
                <a:lnTo>
                  <a:pt x="848792" y="236251"/>
                </a:lnTo>
                <a:lnTo>
                  <a:pt x="846297" y="231934"/>
                </a:lnTo>
                <a:lnTo>
                  <a:pt x="858542" y="224875"/>
                </a:lnTo>
                <a:lnTo>
                  <a:pt x="861051" y="229228"/>
                </a:lnTo>
                <a:lnTo>
                  <a:pt x="904794" y="252008"/>
                </a:lnTo>
                <a:lnTo>
                  <a:pt x="874200" y="252008"/>
                </a:lnTo>
                <a:lnTo>
                  <a:pt x="878271" y="259060"/>
                </a:lnTo>
                <a:lnTo>
                  <a:pt x="861948" y="259060"/>
                </a:lnTo>
                <a:lnTo>
                  <a:pt x="857652" y="357818"/>
                </a:lnTo>
                <a:lnTo>
                  <a:pt x="854345" y="360849"/>
                </a:lnTo>
                <a:close/>
              </a:path>
              <a:path w="3409950" h="3409950">
                <a:moveTo>
                  <a:pt x="1728246" y="1678428"/>
                </a:moveTo>
                <a:lnTo>
                  <a:pt x="1711885" y="1678428"/>
                </a:lnTo>
                <a:lnTo>
                  <a:pt x="2535466" y="251987"/>
                </a:lnTo>
                <a:lnTo>
                  <a:pt x="2561544" y="251987"/>
                </a:lnTo>
                <a:lnTo>
                  <a:pt x="2561852" y="259074"/>
                </a:lnTo>
                <a:lnTo>
                  <a:pt x="2547704" y="259074"/>
                </a:lnTo>
                <a:lnTo>
                  <a:pt x="1728246" y="1678428"/>
                </a:lnTo>
                <a:close/>
              </a:path>
              <a:path w="3409950" h="3409950">
                <a:moveTo>
                  <a:pt x="961858" y="297660"/>
                </a:moveTo>
                <a:lnTo>
                  <a:pt x="874200" y="252008"/>
                </a:lnTo>
                <a:lnTo>
                  <a:pt x="904794" y="252008"/>
                </a:lnTo>
                <a:lnTo>
                  <a:pt x="966161" y="283967"/>
                </a:lnTo>
                <a:lnTo>
                  <a:pt x="967136" y="284928"/>
                </a:lnTo>
                <a:lnTo>
                  <a:pt x="968945" y="288072"/>
                </a:lnTo>
                <a:lnTo>
                  <a:pt x="969087" y="290630"/>
                </a:lnTo>
                <a:lnTo>
                  <a:pt x="966133" y="296318"/>
                </a:lnTo>
                <a:lnTo>
                  <a:pt x="961858" y="297660"/>
                </a:lnTo>
                <a:close/>
              </a:path>
              <a:path w="3409950" h="3409950">
                <a:moveTo>
                  <a:pt x="1724158" y="1685508"/>
                </a:moveTo>
                <a:lnTo>
                  <a:pt x="1685501" y="1685508"/>
                </a:lnTo>
                <a:lnTo>
                  <a:pt x="861948" y="259060"/>
                </a:lnTo>
                <a:lnTo>
                  <a:pt x="878271" y="259060"/>
                </a:lnTo>
                <a:lnTo>
                  <a:pt x="1697753" y="1678443"/>
                </a:lnTo>
                <a:lnTo>
                  <a:pt x="1728238" y="1678443"/>
                </a:lnTo>
                <a:lnTo>
                  <a:pt x="1724158" y="1685508"/>
                </a:lnTo>
                <a:close/>
              </a:path>
              <a:path w="3409950" h="3409950">
                <a:moveTo>
                  <a:pt x="2555307" y="360842"/>
                </a:moveTo>
                <a:lnTo>
                  <a:pt x="2552015" y="357818"/>
                </a:lnTo>
                <a:lnTo>
                  <a:pt x="2547704" y="259074"/>
                </a:lnTo>
                <a:lnTo>
                  <a:pt x="2561852" y="259074"/>
                </a:lnTo>
                <a:lnTo>
                  <a:pt x="2566012" y="354688"/>
                </a:lnTo>
                <a:lnTo>
                  <a:pt x="2565666" y="356009"/>
                </a:lnTo>
                <a:lnTo>
                  <a:pt x="2563850" y="359154"/>
                </a:lnTo>
                <a:lnTo>
                  <a:pt x="2561702" y="360553"/>
                </a:lnTo>
                <a:lnTo>
                  <a:pt x="2555307" y="360842"/>
                </a:lnTo>
                <a:close/>
              </a:path>
              <a:path w="3409950" h="3409950">
                <a:moveTo>
                  <a:pt x="1752445" y="1685508"/>
                </a:moveTo>
                <a:lnTo>
                  <a:pt x="1724158" y="1685508"/>
                </a:lnTo>
                <a:lnTo>
                  <a:pt x="3150607" y="861948"/>
                </a:lnTo>
                <a:lnTo>
                  <a:pt x="3051841" y="857652"/>
                </a:lnTo>
                <a:lnTo>
                  <a:pt x="3048810" y="854345"/>
                </a:lnTo>
                <a:lnTo>
                  <a:pt x="3049163" y="846559"/>
                </a:lnTo>
                <a:lnTo>
                  <a:pt x="3052491" y="843535"/>
                </a:lnTo>
                <a:lnTo>
                  <a:pt x="3173408" y="848792"/>
                </a:lnTo>
                <a:lnTo>
                  <a:pt x="3179173" y="848792"/>
                </a:lnTo>
                <a:lnTo>
                  <a:pt x="3184798" y="858535"/>
                </a:lnTo>
                <a:lnTo>
                  <a:pt x="3180453" y="861044"/>
                </a:lnTo>
                <a:lnTo>
                  <a:pt x="3173606" y="874193"/>
                </a:lnTo>
                <a:lnTo>
                  <a:pt x="3157661" y="874200"/>
                </a:lnTo>
                <a:lnTo>
                  <a:pt x="1752445" y="1685508"/>
                </a:lnTo>
                <a:close/>
              </a:path>
              <a:path w="3409950" h="3409950">
                <a:moveTo>
                  <a:pt x="360591" y="848806"/>
                </a:moveTo>
                <a:lnTo>
                  <a:pt x="236294" y="848806"/>
                </a:lnTo>
                <a:lnTo>
                  <a:pt x="354695" y="843655"/>
                </a:lnTo>
                <a:lnTo>
                  <a:pt x="356009" y="844001"/>
                </a:lnTo>
                <a:lnTo>
                  <a:pt x="359154" y="845817"/>
                </a:lnTo>
                <a:lnTo>
                  <a:pt x="360553" y="847965"/>
                </a:lnTo>
                <a:lnTo>
                  <a:pt x="360591" y="848806"/>
                </a:lnTo>
                <a:close/>
              </a:path>
              <a:path w="3409950" h="3409950">
                <a:moveTo>
                  <a:pt x="289379" y="969744"/>
                </a:moveTo>
                <a:lnTo>
                  <a:pt x="285097" y="968373"/>
                </a:lnTo>
                <a:lnTo>
                  <a:pt x="229193" y="861022"/>
                </a:lnTo>
                <a:lnTo>
                  <a:pt x="224875" y="858528"/>
                </a:lnTo>
                <a:lnTo>
                  <a:pt x="231941" y="846290"/>
                </a:lnTo>
                <a:lnTo>
                  <a:pt x="236294" y="848806"/>
                </a:lnTo>
                <a:lnTo>
                  <a:pt x="360591" y="848806"/>
                </a:lnTo>
                <a:lnTo>
                  <a:pt x="360842" y="854359"/>
                </a:lnTo>
                <a:lnTo>
                  <a:pt x="357811" y="857659"/>
                </a:lnTo>
                <a:lnTo>
                  <a:pt x="259074" y="861962"/>
                </a:lnTo>
                <a:lnTo>
                  <a:pt x="280271" y="874200"/>
                </a:lnTo>
                <a:lnTo>
                  <a:pt x="251987" y="874200"/>
                </a:lnTo>
                <a:lnTo>
                  <a:pt x="297646" y="961880"/>
                </a:lnTo>
                <a:lnTo>
                  <a:pt x="296290" y="966161"/>
                </a:lnTo>
                <a:lnTo>
                  <a:pt x="289379" y="969744"/>
                </a:lnTo>
                <a:close/>
              </a:path>
              <a:path w="3409950" h="3409950">
                <a:moveTo>
                  <a:pt x="3179173" y="848792"/>
                </a:moveTo>
                <a:lnTo>
                  <a:pt x="3173408" y="848792"/>
                </a:lnTo>
                <a:lnTo>
                  <a:pt x="3177733" y="846297"/>
                </a:lnTo>
                <a:lnTo>
                  <a:pt x="3179173" y="848792"/>
                </a:lnTo>
                <a:close/>
              </a:path>
              <a:path w="3409950" h="3409950">
                <a:moveTo>
                  <a:pt x="3119051" y="969087"/>
                </a:moveTo>
                <a:lnTo>
                  <a:pt x="3113363" y="966133"/>
                </a:lnTo>
                <a:lnTo>
                  <a:pt x="3112021" y="961858"/>
                </a:lnTo>
                <a:lnTo>
                  <a:pt x="3157673" y="874193"/>
                </a:lnTo>
                <a:lnTo>
                  <a:pt x="3173606" y="874193"/>
                </a:lnTo>
                <a:lnTo>
                  <a:pt x="3125714" y="966161"/>
                </a:lnTo>
                <a:lnTo>
                  <a:pt x="3124753" y="967136"/>
                </a:lnTo>
                <a:lnTo>
                  <a:pt x="3121609" y="968945"/>
                </a:lnTo>
                <a:lnTo>
                  <a:pt x="3119051" y="969087"/>
                </a:lnTo>
                <a:close/>
              </a:path>
              <a:path w="3409950" h="3409950">
                <a:moveTo>
                  <a:pt x="3409653" y="1697774"/>
                </a:moveTo>
                <a:lnTo>
                  <a:pt x="1678436" y="1697774"/>
                </a:lnTo>
                <a:lnTo>
                  <a:pt x="251987" y="874200"/>
                </a:lnTo>
                <a:lnTo>
                  <a:pt x="280271" y="874200"/>
                </a:lnTo>
                <a:lnTo>
                  <a:pt x="1685501" y="1685508"/>
                </a:lnTo>
                <a:lnTo>
                  <a:pt x="1752445" y="1685508"/>
                </a:lnTo>
                <a:lnTo>
                  <a:pt x="1731224" y="1697760"/>
                </a:lnTo>
                <a:lnTo>
                  <a:pt x="3404672" y="1697768"/>
                </a:lnTo>
                <a:lnTo>
                  <a:pt x="3409653" y="1697768"/>
                </a:lnTo>
                <a:close/>
              </a:path>
              <a:path w="3409950" h="3409950">
                <a:moveTo>
                  <a:pt x="3404661" y="1697760"/>
                </a:moveTo>
                <a:lnTo>
                  <a:pt x="3378344" y="1697760"/>
                </a:lnTo>
                <a:lnTo>
                  <a:pt x="3294961" y="1644654"/>
                </a:lnTo>
                <a:lnTo>
                  <a:pt x="3293986" y="1640280"/>
                </a:lnTo>
                <a:lnTo>
                  <a:pt x="3298183" y="1633709"/>
                </a:lnTo>
                <a:lnTo>
                  <a:pt x="3302578" y="1632755"/>
                </a:lnTo>
                <a:lnTo>
                  <a:pt x="3404661" y="1697760"/>
                </a:lnTo>
                <a:close/>
              </a:path>
              <a:path w="3409950" h="3409950">
                <a:moveTo>
                  <a:pt x="107082" y="1776911"/>
                </a:moveTo>
                <a:lnTo>
                  <a:pt x="4988" y="1711899"/>
                </a:lnTo>
                <a:lnTo>
                  <a:pt x="0" y="1711899"/>
                </a:lnTo>
                <a:lnTo>
                  <a:pt x="0" y="1697768"/>
                </a:lnTo>
                <a:lnTo>
                  <a:pt x="5034" y="1697760"/>
                </a:lnTo>
                <a:lnTo>
                  <a:pt x="104983" y="1634112"/>
                </a:lnTo>
                <a:lnTo>
                  <a:pt x="106304" y="1633751"/>
                </a:lnTo>
                <a:lnTo>
                  <a:pt x="109929" y="1633751"/>
                </a:lnTo>
                <a:lnTo>
                  <a:pt x="112211" y="1634910"/>
                </a:lnTo>
                <a:lnTo>
                  <a:pt x="115666" y="1640308"/>
                </a:lnTo>
                <a:lnTo>
                  <a:pt x="114691" y="1644682"/>
                </a:lnTo>
                <a:lnTo>
                  <a:pt x="31329" y="1697774"/>
                </a:lnTo>
                <a:lnTo>
                  <a:pt x="3409653" y="1697774"/>
                </a:lnTo>
                <a:lnTo>
                  <a:pt x="3409653" y="1711899"/>
                </a:lnTo>
                <a:lnTo>
                  <a:pt x="1731231" y="1711899"/>
                </a:lnTo>
                <a:lnTo>
                  <a:pt x="31315" y="1711906"/>
                </a:lnTo>
                <a:lnTo>
                  <a:pt x="114698" y="1765013"/>
                </a:lnTo>
                <a:lnTo>
                  <a:pt x="115674" y="1769386"/>
                </a:lnTo>
                <a:lnTo>
                  <a:pt x="111476" y="1775958"/>
                </a:lnTo>
                <a:lnTo>
                  <a:pt x="107082" y="1776911"/>
                </a:lnTo>
                <a:close/>
              </a:path>
              <a:path w="3409950" h="3409950">
                <a:moveTo>
                  <a:pt x="3303348" y="1775922"/>
                </a:moveTo>
                <a:lnTo>
                  <a:pt x="3299723" y="1775922"/>
                </a:lnTo>
                <a:lnTo>
                  <a:pt x="3297441" y="1774763"/>
                </a:lnTo>
                <a:lnTo>
                  <a:pt x="3293986" y="1769365"/>
                </a:lnTo>
                <a:lnTo>
                  <a:pt x="3294961" y="1764992"/>
                </a:lnTo>
                <a:lnTo>
                  <a:pt x="3378323" y="1711899"/>
                </a:lnTo>
                <a:lnTo>
                  <a:pt x="3409653" y="1711899"/>
                </a:lnTo>
                <a:lnTo>
                  <a:pt x="3404636" y="1711906"/>
                </a:lnTo>
                <a:lnTo>
                  <a:pt x="3304669" y="1775562"/>
                </a:lnTo>
                <a:lnTo>
                  <a:pt x="3303348" y="1775922"/>
                </a:lnTo>
                <a:close/>
              </a:path>
              <a:path w="3409950" h="3409950">
                <a:moveTo>
                  <a:pt x="280293" y="2535452"/>
                </a:moveTo>
                <a:lnTo>
                  <a:pt x="252008" y="2535452"/>
                </a:lnTo>
                <a:lnTo>
                  <a:pt x="1678436" y="1711906"/>
                </a:lnTo>
                <a:lnTo>
                  <a:pt x="1731243" y="1711906"/>
                </a:lnTo>
                <a:lnTo>
                  <a:pt x="1752452" y="1724151"/>
                </a:lnTo>
                <a:lnTo>
                  <a:pt x="1724151" y="1724151"/>
                </a:lnTo>
                <a:lnTo>
                  <a:pt x="1685508" y="1724158"/>
                </a:lnTo>
                <a:lnTo>
                  <a:pt x="280293" y="2535452"/>
                </a:lnTo>
                <a:close/>
              </a:path>
              <a:path w="3409950" h="3409950">
                <a:moveTo>
                  <a:pt x="3054964" y="2566005"/>
                </a:moveTo>
                <a:lnTo>
                  <a:pt x="3053650" y="2565659"/>
                </a:lnTo>
                <a:lnTo>
                  <a:pt x="3050506" y="2563843"/>
                </a:lnTo>
                <a:lnTo>
                  <a:pt x="3049107" y="2561695"/>
                </a:lnTo>
                <a:lnTo>
                  <a:pt x="3048817" y="2555300"/>
                </a:lnTo>
                <a:lnTo>
                  <a:pt x="3051848" y="2552000"/>
                </a:lnTo>
                <a:lnTo>
                  <a:pt x="3150593" y="2547697"/>
                </a:lnTo>
                <a:lnTo>
                  <a:pt x="1724151" y="1724151"/>
                </a:lnTo>
                <a:lnTo>
                  <a:pt x="1752464" y="1724158"/>
                </a:lnTo>
                <a:lnTo>
                  <a:pt x="3157673" y="2535459"/>
                </a:lnTo>
                <a:lnTo>
                  <a:pt x="3173604" y="2535459"/>
                </a:lnTo>
                <a:lnTo>
                  <a:pt x="3180467" y="2548637"/>
                </a:lnTo>
                <a:lnTo>
                  <a:pt x="3184791" y="2551131"/>
                </a:lnTo>
                <a:lnTo>
                  <a:pt x="3179177" y="2560854"/>
                </a:lnTo>
                <a:lnTo>
                  <a:pt x="3173373" y="2560854"/>
                </a:lnTo>
                <a:lnTo>
                  <a:pt x="3054964" y="2566005"/>
                </a:lnTo>
                <a:close/>
              </a:path>
              <a:path w="3409950" h="3409950">
                <a:moveTo>
                  <a:pt x="878281" y="3150593"/>
                </a:moveTo>
                <a:lnTo>
                  <a:pt x="861955" y="3150593"/>
                </a:lnTo>
                <a:lnTo>
                  <a:pt x="1685508" y="1724158"/>
                </a:lnTo>
                <a:lnTo>
                  <a:pt x="1724155" y="1724158"/>
                </a:lnTo>
                <a:lnTo>
                  <a:pt x="1728239" y="1731231"/>
                </a:lnTo>
                <a:lnTo>
                  <a:pt x="1711906" y="1731231"/>
                </a:lnTo>
                <a:lnTo>
                  <a:pt x="1697753" y="1731231"/>
                </a:lnTo>
                <a:lnTo>
                  <a:pt x="878281" y="3150593"/>
                </a:lnTo>
                <a:close/>
              </a:path>
              <a:path w="3409950" h="3409950">
                <a:moveTo>
                  <a:pt x="2561553" y="3157658"/>
                </a:moveTo>
                <a:lnTo>
                  <a:pt x="2535459" y="3157658"/>
                </a:lnTo>
                <a:lnTo>
                  <a:pt x="1711906" y="1731231"/>
                </a:lnTo>
                <a:lnTo>
                  <a:pt x="1728239" y="1731231"/>
                </a:lnTo>
                <a:lnTo>
                  <a:pt x="2547711" y="3150607"/>
                </a:lnTo>
                <a:lnTo>
                  <a:pt x="2561859" y="3150607"/>
                </a:lnTo>
                <a:lnTo>
                  <a:pt x="2561553" y="3157658"/>
                </a:lnTo>
                <a:close/>
              </a:path>
              <a:path w="3409950" h="3409950">
                <a:moveTo>
                  <a:pt x="1711906" y="3378338"/>
                </a:moveTo>
                <a:lnTo>
                  <a:pt x="1697753" y="3378338"/>
                </a:lnTo>
                <a:lnTo>
                  <a:pt x="1697753" y="1731231"/>
                </a:lnTo>
                <a:lnTo>
                  <a:pt x="1711906" y="1731231"/>
                </a:lnTo>
                <a:lnTo>
                  <a:pt x="1711906" y="3378338"/>
                </a:lnTo>
                <a:close/>
              </a:path>
              <a:path w="3409950" h="3409950">
                <a:moveTo>
                  <a:pt x="3173604" y="2535459"/>
                </a:moveTo>
                <a:lnTo>
                  <a:pt x="3157669" y="2535452"/>
                </a:lnTo>
                <a:lnTo>
                  <a:pt x="3112013" y="2447787"/>
                </a:lnTo>
                <a:lnTo>
                  <a:pt x="3113354" y="2443519"/>
                </a:lnTo>
                <a:lnTo>
                  <a:pt x="3120280" y="2439923"/>
                </a:lnTo>
                <a:lnTo>
                  <a:pt x="3124562" y="2441294"/>
                </a:lnTo>
                <a:lnTo>
                  <a:pt x="3173604" y="2535459"/>
                </a:lnTo>
                <a:close/>
              </a:path>
              <a:path w="3409950" h="3409950">
                <a:moveTo>
                  <a:pt x="231927" y="2563355"/>
                </a:moveTo>
                <a:lnTo>
                  <a:pt x="224868" y="2551110"/>
                </a:lnTo>
                <a:lnTo>
                  <a:pt x="229221" y="2548602"/>
                </a:lnTo>
                <a:lnTo>
                  <a:pt x="283960" y="2443491"/>
                </a:lnTo>
                <a:lnTo>
                  <a:pt x="284920" y="2442516"/>
                </a:lnTo>
                <a:lnTo>
                  <a:pt x="288065" y="2440707"/>
                </a:lnTo>
                <a:lnTo>
                  <a:pt x="290623" y="2440566"/>
                </a:lnTo>
                <a:lnTo>
                  <a:pt x="296311" y="2443519"/>
                </a:lnTo>
                <a:lnTo>
                  <a:pt x="297653" y="2447794"/>
                </a:lnTo>
                <a:lnTo>
                  <a:pt x="252008" y="2535452"/>
                </a:lnTo>
                <a:lnTo>
                  <a:pt x="280293" y="2535452"/>
                </a:lnTo>
                <a:lnTo>
                  <a:pt x="259060" y="2547711"/>
                </a:lnTo>
                <a:lnTo>
                  <a:pt x="357818" y="2552007"/>
                </a:lnTo>
                <a:lnTo>
                  <a:pt x="360849" y="2555314"/>
                </a:lnTo>
                <a:lnTo>
                  <a:pt x="360597" y="2560861"/>
                </a:lnTo>
                <a:lnTo>
                  <a:pt x="236244" y="2560861"/>
                </a:lnTo>
                <a:lnTo>
                  <a:pt x="231927" y="2563355"/>
                </a:lnTo>
                <a:close/>
              </a:path>
              <a:path w="3409950" h="3409950">
                <a:moveTo>
                  <a:pt x="3177725" y="2563369"/>
                </a:moveTo>
                <a:lnTo>
                  <a:pt x="3173373" y="2560854"/>
                </a:lnTo>
                <a:lnTo>
                  <a:pt x="3179177" y="2560854"/>
                </a:lnTo>
                <a:lnTo>
                  <a:pt x="3177725" y="2563369"/>
                </a:lnTo>
                <a:close/>
              </a:path>
              <a:path w="3409950" h="3409950">
                <a:moveTo>
                  <a:pt x="357168" y="2566118"/>
                </a:moveTo>
                <a:lnTo>
                  <a:pt x="236244" y="2560861"/>
                </a:lnTo>
                <a:lnTo>
                  <a:pt x="360597" y="2560861"/>
                </a:lnTo>
                <a:lnTo>
                  <a:pt x="360496" y="2563094"/>
                </a:lnTo>
                <a:lnTo>
                  <a:pt x="357168" y="2566118"/>
                </a:lnTo>
                <a:close/>
              </a:path>
              <a:path w="3409950" h="3409950">
                <a:moveTo>
                  <a:pt x="2561859" y="3150607"/>
                </a:moveTo>
                <a:lnTo>
                  <a:pt x="2547711" y="3150607"/>
                </a:lnTo>
                <a:lnTo>
                  <a:pt x="2552007" y="3051841"/>
                </a:lnTo>
                <a:lnTo>
                  <a:pt x="2555314" y="3048810"/>
                </a:lnTo>
                <a:lnTo>
                  <a:pt x="2563101" y="3049163"/>
                </a:lnTo>
                <a:lnTo>
                  <a:pt x="2566125" y="3052491"/>
                </a:lnTo>
                <a:lnTo>
                  <a:pt x="2561859" y="3150607"/>
                </a:lnTo>
                <a:close/>
              </a:path>
              <a:path w="3409950" h="3409950">
                <a:moveTo>
                  <a:pt x="858528" y="3184791"/>
                </a:moveTo>
                <a:lnTo>
                  <a:pt x="846290" y="3177725"/>
                </a:lnTo>
                <a:lnTo>
                  <a:pt x="848799" y="3173373"/>
                </a:lnTo>
                <a:lnTo>
                  <a:pt x="843648" y="3054964"/>
                </a:lnTo>
                <a:lnTo>
                  <a:pt x="843994" y="3053650"/>
                </a:lnTo>
                <a:lnTo>
                  <a:pt x="845810" y="3050506"/>
                </a:lnTo>
                <a:lnTo>
                  <a:pt x="847958" y="3049107"/>
                </a:lnTo>
                <a:lnTo>
                  <a:pt x="854352" y="3048817"/>
                </a:lnTo>
                <a:lnTo>
                  <a:pt x="857645" y="3051841"/>
                </a:lnTo>
                <a:lnTo>
                  <a:pt x="861955" y="3150593"/>
                </a:lnTo>
                <a:lnTo>
                  <a:pt x="878281" y="3150593"/>
                </a:lnTo>
                <a:lnTo>
                  <a:pt x="874193" y="3157673"/>
                </a:lnTo>
                <a:lnTo>
                  <a:pt x="904790" y="3157673"/>
                </a:lnTo>
                <a:lnTo>
                  <a:pt x="861023" y="3180467"/>
                </a:lnTo>
                <a:lnTo>
                  <a:pt x="858528" y="3184791"/>
                </a:lnTo>
                <a:close/>
              </a:path>
              <a:path w="3409950" h="3409950">
                <a:moveTo>
                  <a:pt x="904790" y="3157673"/>
                </a:moveTo>
                <a:lnTo>
                  <a:pt x="874193" y="3157673"/>
                </a:lnTo>
                <a:lnTo>
                  <a:pt x="961873" y="3112013"/>
                </a:lnTo>
                <a:lnTo>
                  <a:pt x="966147" y="3113356"/>
                </a:lnTo>
                <a:lnTo>
                  <a:pt x="969737" y="3120280"/>
                </a:lnTo>
                <a:lnTo>
                  <a:pt x="968366" y="3124562"/>
                </a:lnTo>
                <a:lnTo>
                  <a:pt x="904790" y="3157673"/>
                </a:lnTo>
                <a:close/>
              </a:path>
              <a:path w="3409950" h="3409950">
                <a:moveTo>
                  <a:pt x="2551124" y="3184798"/>
                </a:moveTo>
                <a:lnTo>
                  <a:pt x="2548609" y="3180446"/>
                </a:lnTo>
                <a:lnTo>
                  <a:pt x="2443498" y="3125707"/>
                </a:lnTo>
                <a:lnTo>
                  <a:pt x="2442523" y="3124746"/>
                </a:lnTo>
                <a:lnTo>
                  <a:pt x="2440714" y="3121602"/>
                </a:lnTo>
                <a:lnTo>
                  <a:pt x="2440573" y="3119044"/>
                </a:lnTo>
                <a:lnTo>
                  <a:pt x="2443526" y="3113356"/>
                </a:lnTo>
                <a:lnTo>
                  <a:pt x="2447801" y="3112013"/>
                </a:lnTo>
                <a:lnTo>
                  <a:pt x="2535459" y="3157658"/>
                </a:lnTo>
                <a:lnTo>
                  <a:pt x="2561553" y="3157658"/>
                </a:lnTo>
                <a:lnTo>
                  <a:pt x="2560868" y="3173415"/>
                </a:lnTo>
                <a:lnTo>
                  <a:pt x="2563362" y="3177732"/>
                </a:lnTo>
                <a:lnTo>
                  <a:pt x="2551124" y="3184798"/>
                </a:lnTo>
                <a:close/>
              </a:path>
              <a:path w="3409950" h="3409950">
                <a:moveTo>
                  <a:pt x="1711892" y="3409660"/>
                </a:moveTo>
                <a:lnTo>
                  <a:pt x="1697753" y="3409660"/>
                </a:lnTo>
                <a:lnTo>
                  <a:pt x="1697753" y="3404643"/>
                </a:lnTo>
                <a:lnTo>
                  <a:pt x="1634091" y="3304677"/>
                </a:lnTo>
                <a:lnTo>
                  <a:pt x="1633730" y="3303355"/>
                </a:lnTo>
                <a:lnTo>
                  <a:pt x="1633730" y="3299731"/>
                </a:lnTo>
                <a:lnTo>
                  <a:pt x="1634889" y="3297448"/>
                </a:lnTo>
                <a:lnTo>
                  <a:pt x="1640287" y="3293993"/>
                </a:lnTo>
                <a:lnTo>
                  <a:pt x="1644661" y="3294968"/>
                </a:lnTo>
                <a:lnTo>
                  <a:pt x="1697753" y="3378338"/>
                </a:lnTo>
                <a:lnTo>
                  <a:pt x="1711906" y="3378338"/>
                </a:lnTo>
                <a:lnTo>
                  <a:pt x="1728662" y="3378344"/>
                </a:lnTo>
                <a:lnTo>
                  <a:pt x="1711915" y="3404643"/>
                </a:lnTo>
                <a:lnTo>
                  <a:pt x="1711892" y="3409660"/>
                </a:lnTo>
                <a:close/>
              </a:path>
              <a:path w="3409950" h="3409950">
                <a:moveTo>
                  <a:pt x="1728662" y="3378344"/>
                </a:moveTo>
                <a:lnTo>
                  <a:pt x="1711906" y="3378344"/>
                </a:lnTo>
                <a:lnTo>
                  <a:pt x="1765006" y="3294968"/>
                </a:lnTo>
                <a:lnTo>
                  <a:pt x="1769379" y="3293993"/>
                </a:lnTo>
                <a:lnTo>
                  <a:pt x="1775950" y="3298190"/>
                </a:lnTo>
                <a:lnTo>
                  <a:pt x="1776904" y="3302585"/>
                </a:lnTo>
                <a:lnTo>
                  <a:pt x="1728662" y="337834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374571" y="0"/>
            <a:ext cx="17913985" cy="10226040"/>
            <a:chOff x="374571" y="0"/>
            <a:chExt cx="17913985" cy="1022604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74571" y="282487"/>
              <a:ext cx="13439774" cy="1495424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28700" y="1405044"/>
              <a:ext cx="13411199" cy="3371849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174161" y="4586870"/>
              <a:ext cx="13113838" cy="563879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437670" y="0"/>
              <a:ext cx="3848099" cy="182879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57400" y="190500"/>
            <a:ext cx="12420600" cy="11430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834617" y="0"/>
            <a:ext cx="17453610" cy="9254490"/>
            <a:chOff x="834617" y="0"/>
            <a:chExt cx="17453610" cy="9254490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34617" y="1577090"/>
              <a:ext cx="15611474" cy="767714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024159" y="0"/>
              <a:ext cx="3263840" cy="155257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52114" y="0"/>
            <a:ext cx="18288000" cy="104775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CFCFC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3027649" y="4081102"/>
            <a:ext cx="4902200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spc="-10" dirty="0">
                <a:solidFill>
                  <a:srgbClr val="1A1C1D"/>
                </a:solidFill>
                <a:latin typeface="Courier New"/>
                <a:cs typeface="Courier New"/>
              </a:rPr>
              <a:t>CONTENTS</a:t>
            </a:r>
            <a:endParaRPr sz="80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254355" y="2464244"/>
            <a:ext cx="3093720" cy="6464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IN" sz="4050" b="1" spc="-140" dirty="0">
                <a:solidFill>
                  <a:srgbClr val="1A1C1D"/>
                </a:solidFill>
                <a:latin typeface="Tahoma"/>
                <a:cs typeface="Tahoma"/>
              </a:rPr>
              <a:t> </a:t>
            </a:r>
            <a:endParaRPr sz="4050" dirty="0">
              <a:latin typeface="Tahoma"/>
              <a:cs typeface="Tahoma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13937398" y="46446"/>
            <a:ext cx="4267497" cy="2599127"/>
            <a:chOff x="13813452" y="0"/>
            <a:chExt cx="4474845" cy="2720975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5224375" y="0"/>
              <a:ext cx="3063624" cy="272048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813452" y="0"/>
              <a:ext cx="4474547" cy="2124074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8D58636-86E4-4460-8BF8-9DA905D36ACC}"/>
              </a:ext>
            </a:extLst>
          </p:cNvPr>
          <p:cNvSpPr txBox="1"/>
          <p:nvPr/>
        </p:nvSpPr>
        <p:spPr>
          <a:xfrm>
            <a:off x="8864718" y="2464244"/>
            <a:ext cx="7723909" cy="7571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F0000"/>
                </a:solidFill>
                <a:latin typeface="Bell MT" panose="02020503060305020303" pitchFamily="18" charset="0"/>
              </a:rPr>
              <a:t>INTRODUCTION.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F0000"/>
                </a:solidFill>
                <a:latin typeface="Bell MT" panose="02020503060305020303" pitchFamily="18" charset="0"/>
              </a:rPr>
              <a:t>PROBLEM STATEMENTS.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F0000"/>
                </a:solidFill>
                <a:latin typeface="Bell MT" panose="02020503060305020303" pitchFamily="18" charset="0"/>
              </a:rPr>
              <a:t>LITERATURE  SURVEY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F0000"/>
                </a:solidFill>
                <a:latin typeface="Bell MT" panose="02020503060305020303" pitchFamily="18" charset="0"/>
              </a:rPr>
              <a:t>DATASET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F0000"/>
                </a:solidFill>
                <a:latin typeface="Bell MT" panose="02020503060305020303" pitchFamily="18" charset="0"/>
              </a:rPr>
              <a:t>FLOW DIAGRAM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F0000"/>
                </a:solidFill>
                <a:latin typeface="Bell MT" panose="02020503060305020303" pitchFamily="18" charset="0"/>
              </a:rPr>
              <a:t>GITHUB COMITS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F0000"/>
                </a:solidFill>
                <a:latin typeface="Bell MT" panose="02020503060305020303" pitchFamily="18" charset="0"/>
              </a:rPr>
              <a:t>PRE-PROCESSING CODE 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F0000"/>
                </a:solidFill>
                <a:latin typeface="Bell MT" panose="02020503060305020303" pitchFamily="18" charset="0"/>
              </a:rPr>
              <a:t>IMPLEMENTATION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F0000"/>
                </a:solidFill>
                <a:latin typeface="Bell MT" panose="02020503060305020303" pitchFamily="18" charset="0"/>
              </a:rPr>
              <a:t>RESULT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F0000"/>
                </a:solidFill>
                <a:latin typeface="Bell MT" panose="02020503060305020303" pitchFamily="18" charset="0"/>
              </a:rPr>
              <a:t>SELECTED MODEL AND TECHNIQUES.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F0000"/>
                </a:solidFill>
                <a:latin typeface="Bell MT" panose="02020503060305020303" pitchFamily="18" charset="0"/>
              </a:rPr>
              <a:t>REFERNCE LINK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endParaRPr lang="en-IN" sz="3600" dirty="0">
              <a:solidFill>
                <a:srgbClr val="FF0000"/>
              </a:solidFill>
              <a:latin typeface="Bell MT" panose="02020503060305020303" pitchFamily="18" charset="0"/>
            </a:endParaRPr>
          </a:p>
          <a:p>
            <a:pPr marL="342900" indent="-342900">
              <a:buAutoNum type="arabicPeriod"/>
            </a:pP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1A1C1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807765" y="2600972"/>
            <a:ext cx="15769590" cy="5674630"/>
          </a:xfrm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584200" marR="5080" indent="-571500">
              <a:lnSpc>
                <a:spcPts val="4350"/>
              </a:lnSpc>
              <a:spcBef>
                <a:spcPts val="250"/>
              </a:spcBef>
              <a:buFont typeface="Wingdings" panose="05000000000000000000" pitchFamily="2" charset="2"/>
              <a:buChar char="v"/>
            </a:pPr>
            <a:r>
              <a:rPr sz="4400" spc="140" dirty="0">
                <a:solidFill>
                  <a:srgbClr val="F1F1F1"/>
                </a:solidFill>
                <a:latin typeface="Times New Roman"/>
                <a:cs typeface="Times New Roman"/>
              </a:rPr>
              <a:t>In </a:t>
            </a:r>
            <a:r>
              <a:rPr sz="4400" spc="110" dirty="0">
                <a:solidFill>
                  <a:srgbClr val="F1F1F1"/>
                </a:solidFill>
                <a:latin typeface="Times New Roman"/>
                <a:cs typeface="Times New Roman"/>
              </a:rPr>
              <a:t>our </a:t>
            </a:r>
            <a:r>
              <a:rPr sz="4400" spc="-20" dirty="0">
                <a:solidFill>
                  <a:srgbClr val="F1F1F1"/>
                </a:solidFill>
                <a:latin typeface="Times New Roman"/>
                <a:cs typeface="Times New Roman"/>
              </a:rPr>
              <a:t>everyday </a:t>
            </a:r>
            <a:r>
              <a:rPr sz="4400" spc="-25" dirty="0">
                <a:solidFill>
                  <a:srgbClr val="F1F1F1"/>
                </a:solidFill>
                <a:latin typeface="Times New Roman"/>
                <a:cs typeface="Times New Roman"/>
              </a:rPr>
              <a:t>life </a:t>
            </a:r>
            <a:r>
              <a:rPr sz="4400" spc="-20" dirty="0">
                <a:solidFill>
                  <a:srgbClr val="F1F1F1"/>
                </a:solidFill>
                <a:latin typeface="Times New Roman"/>
                <a:cs typeface="Times New Roman"/>
              </a:rPr>
              <a:t>we </a:t>
            </a:r>
            <a:r>
              <a:rPr sz="4400" spc="90" dirty="0">
                <a:solidFill>
                  <a:srgbClr val="F1F1F1"/>
                </a:solidFill>
                <a:latin typeface="Times New Roman"/>
                <a:cs typeface="Times New Roman"/>
              </a:rPr>
              <a:t>used </a:t>
            </a:r>
            <a:r>
              <a:rPr sz="4400" spc="95" dirty="0">
                <a:solidFill>
                  <a:srgbClr val="F1F1F1"/>
                </a:solidFill>
                <a:latin typeface="Times New Roman"/>
                <a:cs typeface="Times New Roman"/>
              </a:rPr>
              <a:t>to </a:t>
            </a:r>
            <a:r>
              <a:rPr sz="4400" spc="30" dirty="0">
                <a:solidFill>
                  <a:srgbClr val="F1F1F1"/>
                </a:solidFill>
                <a:latin typeface="Times New Roman"/>
                <a:cs typeface="Times New Roman"/>
              </a:rPr>
              <a:t>see </a:t>
            </a:r>
            <a:r>
              <a:rPr sz="4400" spc="85" dirty="0">
                <a:solidFill>
                  <a:srgbClr val="F1F1F1"/>
                </a:solidFill>
                <a:latin typeface="Times New Roman"/>
                <a:cs typeface="Times New Roman"/>
              </a:rPr>
              <a:t>a </a:t>
            </a:r>
            <a:r>
              <a:rPr sz="4400" spc="20" dirty="0">
                <a:solidFill>
                  <a:srgbClr val="F1F1F1"/>
                </a:solidFill>
                <a:latin typeface="Times New Roman"/>
                <a:cs typeface="Times New Roman"/>
              </a:rPr>
              <a:t>lot </a:t>
            </a:r>
            <a:r>
              <a:rPr sz="4400" spc="-5" dirty="0">
                <a:solidFill>
                  <a:srgbClr val="F1F1F1"/>
                </a:solidFill>
                <a:latin typeface="Times New Roman"/>
                <a:cs typeface="Times New Roman"/>
              </a:rPr>
              <a:t>of </a:t>
            </a:r>
            <a:r>
              <a:rPr sz="4400" spc="80" dirty="0">
                <a:solidFill>
                  <a:srgbClr val="F1F1F1"/>
                </a:solidFill>
                <a:latin typeface="Times New Roman"/>
                <a:cs typeface="Times New Roman"/>
              </a:rPr>
              <a:t>plants </a:t>
            </a:r>
            <a:r>
              <a:rPr sz="4400" spc="135" dirty="0">
                <a:solidFill>
                  <a:srgbClr val="F1F1F1"/>
                </a:solidFill>
                <a:latin typeface="Times New Roman"/>
                <a:cs typeface="Times New Roman"/>
              </a:rPr>
              <a:t>and </a:t>
            </a:r>
            <a:r>
              <a:rPr sz="4400" spc="30" dirty="0">
                <a:solidFill>
                  <a:srgbClr val="F1F1F1"/>
                </a:solidFill>
                <a:latin typeface="Times New Roman"/>
                <a:cs typeface="Times New Roman"/>
              </a:rPr>
              <a:t>flower. But </a:t>
            </a:r>
            <a:r>
              <a:rPr sz="4400" spc="100" dirty="0">
                <a:solidFill>
                  <a:srgbClr val="F1F1F1"/>
                </a:solidFill>
                <a:latin typeface="Times New Roman"/>
                <a:cs typeface="Times New Roman"/>
              </a:rPr>
              <a:t>in </a:t>
            </a:r>
            <a:r>
              <a:rPr sz="4400" spc="110" dirty="0">
                <a:solidFill>
                  <a:srgbClr val="F1F1F1"/>
                </a:solidFill>
                <a:latin typeface="Times New Roman"/>
                <a:cs typeface="Times New Roman"/>
              </a:rPr>
              <a:t>most </a:t>
            </a:r>
            <a:r>
              <a:rPr sz="4400" spc="20" dirty="0">
                <a:solidFill>
                  <a:srgbClr val="F1F1F1"/>
                </a:solidFill>
                <a:latin typeface="Times New Roman"/>
                <a:cs typeface="Times New Roman"/>
              </a:rPr>
              <a:t>case </a:t>
            </a:r>
            <a:r>
              <a:rPr sz="4400" spc="-20" dirty="0">
                <a:solidFill>
                  <a:srgbClr val="F1F1F1"/>
                </a:solidFill>
                <a:latin typeface="Times New Roman"/>
                <a:cs typeface="Times New Roman"/>
              </a:rPr>
              <a:t>we </a:t>
            </a:r>
            <a:r>
              <a:rPr sz="4400" spc="-90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5" dirty="0">
                <a:solidFill>
                  <a:srgbClr val="F1F1F1"/>
                </a:solidFill>
                <a:latin typeface="Times New Roman"/>
                <a:cs typeface="Times New Roman"/>
              </a:rPr>
              <a:t>have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90" dirty="0">
                <a:solidFill>
                  <a:srgbClr val="F1F1F1"/>
                </a:solidFill>
                <a:latin typeface="Times New Roman"/>
                <a:cs typeface="Times New Roman"/>
              </a:rPr>
              <a:t>no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5" dirty="0">
                <a:solidFill>
                  <a:srgbClr val="F1F1F1"/>
                </a:solidFill>
                <a:latin typeface="Times New Roman"/>
                <a:cs typeface="Times New Roman"/>
              </a:rPr>
              <a:t>knowledge</a:t>
            </a:r>
            <a:r>
              <a:rPr sz="4400" spc="-18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90" dirty="0">
                <a:solidFill>
                  <a:srgbClr val="F1F1F1"/>
                </a:solidFill>
                <a:latin typeface="Times New Roman"/>
                <a:cs typeface="Times New Roman"/>
              </a:rPr>
              <a:t>about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50" dirty="0">
                <a:solidFill>
                  <a:srgbClr val="F1F1F1"/>
                </a:solidFill>
                <a:latin typeface="Times New Roman"/>
                <a:cs typeface="Times New Roman"/>
              </a:rPr>
              <a:t>that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95" dirty="0">
                <a:solidFill>
                  <a:srgbClr val="F1F1F1"/>
                </a:solidFill>
                <a:latin typeface="Times New Roman"/>
                <a:cs typeface="Times New Roman"/>
              </a:rPr>
              <a:t>plants.</a:t>
            </a:r>
            <a:r>
              <a:rPr sz="4400" spc="-18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20" dirty="0">
                <a:solidFill>
                  <a:srgbClr val="F1F1F1"/>
                </a:solidFill>
                <a:latin typeface="Times New Roman"/>
                <a:cs typeface="Times New Roman"/>
              </a:rPr>
              <a:t>Even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20" dirty="0">
                <a:solidFill>
                  <a:srgbClr val="F1F1F1"/>
                </a:solidFill>
                <a:latin typeface="Times New Roman"/>
                <a:cs typeface="Times New Roman"/>
              </a:rPr>
              <a:t>we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15" dirty="0">
                <a:solidFill>
                  <a:srgbClr val="F1F1F1"/>
                </a:solidFill>
                <a:latin typeface="Times New Roman"/>
                <a:cs typeface="Times New Roman"/>
              </a:rPr>
              <a:t>don’t</a:t>
            </a:r>
            <a:r>
              <a:rPr sz="4400" spc="-18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25" dirty="0">
                <a:solidFill>
                  <a:srgbClr val="F1F1F1"/>
                </a:solidFill>
                <a:latin typeface="Times New Roman"/>
                <a:cs typeface="Times New Roman"/>
              </a:rPr>
              <a:t>know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85" dirty="0">
                <a:solidFill>
                  <a:srgbClr val="F1F1F1"/>
                </a:solidFill>
                <a:latin typeface="Times New Roman"/>
                <a:cs typeface="Times New Roman"/>
              </a:rPr>
              <a:t>its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35" dirty="0">
                <a:solidFill>
                  <a:srgbClr val="F1F1F1"/>
                </a:solidFill>
                <a:latin typeface="Times New Roman"/>
                <a:cs typeface="Times New Roman"/>
              </a:rPr>
              <a:t>name.</a:t>
            </a:r>
            <a:r>
              <a:rPr sz="4400" spc="-18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40" dirty="0">
                <a:solidFill>
                  <a:srgbClr val="F1F1F1"/>
                </a:solidFill>
                <a:latin typeface="Times New Roman"/>
                <a:cs typeface="Times New Roman"/>
              </a:rPr>
              <a:t>In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50" dirty="0">
                <a:solidFill>
                  <a:srgbClr val="F1F1F1"/>
                </a:solidFill>
                <a:latin typeface="Times New Roman"/>
                <a:cs typeface="Times New Roman"/>
              </a:rPr>
              <a:t>that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20" dirty="0">
                <a:solidFill>
                  <a:srgbClr val="F1F1F1"/>
                </a:solidFill>
                <a:latin typeface="Times New Roman"/>
                <a:cs typeface="Times New Roman"/>
              </a:rPr>
              <a:t>case</a:t>
            </a:r>
            <a:r>
              <a:rPr sz="4400" spc="-18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20" dirty="0">
                <a:solidFill>
                  <a:srgbClr val="F1F1F1"/>
                </a:solidFill>
                <a:latin typeface="Times New Roman"/>
                <a:cs typeface="Times New Roman"/>
              </a:rPr>
              <a:t>we </a:t>
            </a:r>
            <a:r>
              <a:rPr sz="4400" spc="-90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20" dirty="0">
                <a:solidFill>
                  <a:srgbClr val="F1F1F1"/>
                </a:solidFill>
                <a:latin typeface="Times New Roman"/>
                <a:cs typeface="Times New Roman"/>
              </a:rPr>
              <a:t>choose </a:t>
            </a:r>
            <a:r>
              <a:rPr sz="4400" spc="95" dirty="0">
                <a:solidFill>
                  <a:srgbClr val="F1F1F1"/>
                </a:solidFill>
                <a:latin typeface="Times New Roman"/>
                <a:cs typeface="Times New Roman"/>
              </a:rPr>
              <a:t>this </a:t>
            </a:r>
            <a:r>
              <a:rPr sz="4400" spc="65" dirty="0">
                <a:solidFill>
                  <a:srgbClr val="F1F1F1"/>
                </a:solidFill>
                <a:latin typeface="Times New Roman"/>
                <a:cs typeface="Times New Roman"/>
              </a:rPr>
              <a:t>idea </a:t>
            </a:r>
            <a:r>
              <a:rPr sz="4400" spc="95" dirty="0">
                <a:solidFill>
                  <a:srgbClr val="F1F1F1"/>
                </a:solidFill>
                <a:latin typeface="Times New Roman"/>
                <a:cs typeface="Times New Roman"/>
              </a:rPr>
              <a:t>to </a:t>
            </a:r>
            <a:r>
              <a:rPr sz="4400" spc="75" dirty="0">
                <a:solidFill>
                  <a:srgbClr val="F1F1F1"/>
                </a:solidFill>
                <a:latin typeface="Times New Roman"/>
                <a:cs typeface="Times New Roman"/>
              </a:rPr>
              <a:t>research </a:t>
            </a:r>
            <a:r>
              <a:rPr sz="4400" spc="135" dirty="0">
                <a:solidFill>
                  <a:srgbClr val="F1F1F1"/>
                </a:solidFill>
                <a:latin typeface="Times New Roman"/>
                <a:cs typeface="Times New Roman"/>
              </a:rPr>
              <a:t>and </a:t>
            </a:r>
            <a:r>
              <a:rPr sz="4400" spc="-10" dirty="0">
                <a:solidFill>
                  <a:srgbClr val="F1F1F1"/>
                </a:solidFill>
                <a:latin typeface="Times New Roman"/>
                <a:cs typeface="Times New Roman"/>
              </a:rPr>
              <a:t>develop </a:t>
            </a:r>
            <a:r>
              <a:rPr sz="4400" spc="110" dirty="0">
                <a:solidFill>
                  <a:srgbClr val="F1F1F1"/>
                </a:solidFill>
                <a:latin typeface="Times New Roman"/>
                <a:cs typeface="Times New Roman"/>
              </a:rPr>
              <a:t>our </a:t>
            </a:r>
            <a:r>
              <a:rPr sz="4400" spc="65" dirty="0">
                <a:solidFill>
                  <a:srgbClr val="F1F1F1"/>
                </a:solidFill>
                <a:latin typeface="Times New Roman"/>
                <a:cs typeface="Times New Roman"/>
              </a:rPr>
              <a:t>project. </a:t>
            </a:r>
            <a:r>
              <a:rPr sz="4400" spc="80" dirty="0">
                <a:solidFill>
                  <a:srgbClr val="F1F1F1"/>
                </a:solidFill>
                <a:latin typeface="Times New Roman"/>
                <a:cs typeface="Times New Roman"/>
              </a:rPr>
              <a:t>Our </a:t>
            </a:r>
            <a:r>
              <a:rPr sz="4400" spc="10" dirty="0">
                <a:solidFill>
                  <a:srgbClr val="F1F1F1"/>
                </a:solidFill>
                <a:latin typeface="Times New Roman"/>
                <a:cs typeface="Times New Roman"/>
              </a:rPr>
              <a:t>developed </a:t>
            </a:r>
            <a:r>
              <a:rPr sz="4400" spc="50" dirty="0">
                <a:solidFill>
                  <a:srgbClr val="F1F1F1"/>
                </a:solidFill>
                <a:latin typeface="Times New Roman"/>
                <a:cs typeface="Times New Roman"/>
              </a:rPr>
              <a:t>application </a:t>
            </a:r>
            <a:r>
              <a:rPr sz="4400" spc="5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45" dirty="0">
                <a:solidFill>
                  <a:srgbClr val="F1F1F1"/>
                </a:solidFill>
                <a:latin typeface="Times New Roman"/>
                <a:cs typeface="Times New Roman"/>
              </a:rPr>
              <a:t>recognizes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10" dirty="0">
                <a:solidFill>
                  <a:srgbClr val="F1F1F1"/>
                </a:solidFill>
                <a:latin typeface="Times New Roman"/>
                <a:cs typeface="Times New Roman"/>
              </a:rPr>
              <a:t>the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85" dirty="0">
                <a:solidFill>
                  <a:srgbClr val="F1F1F1"/>
                </a:solidFill>
                <a:latin typeface="Times New Roman"/>
                <a:cs typeface="Times New Roman"/>
              </a:rPr>
              <a:t>plant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00" dirty="0">
                <a:solidFill>
                  <a:srgbClr val="F1F1F1"/>
                </a:solidFill>
                <a:latin typeface="Times New Roman"/>
                <a:cs typeface="Times New Roman"/>
              </a:rPr>
              <a:t>in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40" dirty="0">
                <a:solidFill>
                  <a:srgbClr val="F1F1F1"/>
                </a:solidFill>
                <a:latin typeface="Times New Roman"/>
                <a:cs typeface="Times New Roman"/>
              </a:rPr>
              <a:t>real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05" dirty="0">
                <a:solidFill>
                  <a:srgbClr val="F1F1F1"/>
                </a:solidFill>
                <a:latin typeface="Times New Roman"/>
                <a:cs typeface="Times New Roman"/>
              </a:rPr>
              <a:t>time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80" dirty="0">
                <a:solidFill>
                  <a:srgbClr val="F1F1F1"/>
                </a:solidFill>
                <a:latin typeface="Times New Roman"/>
                <a:cs typeface="Times New Roman"/>
              </a:rPr>
              <a:t>by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80" dirty="0">
                <a:solidFill>
                  <a:srgbClr val="F1F1F1"/>
                </a:solidFill>
                <a:latin typeface="Times New Roman"/>
                <a:cs typeface="Times New Roman"/>
              </a:rPr>
              <a:t>using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25" dirty="0">
                <a:solidFill>
                  <a:srgbClr val="F1F1F1"/>
                </a:solidFill>
                <a:latin typeface="Times New Roman"/>
                <a:cs typeface="Times New Roman"/>
              </a:rPr>
              <a:t>mobile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00" dirty="0">
                <a:solidFill>
                  <a:srgbClr val="F1F1F1"/>
                </a:solidFill>
                <a:latin typeface="Times New Roman"/>
                <a:cs typeface="Times New Roman"/>
              </a:rPr>
              <a:t>camera.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10" dirty="0">
                <a:solidFill>
                  <a:srgbClr val="F1F1F1"/>
                </a:solidFill>
                <a:latin typeface="Times New Roman"/>
                <a:cs typeface="Times New Roman"/>
              </a:rPr>
              <a:t>This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45" dirty="0">
                <a:solidFill>
                  <a:srgbClr val="F1F1F1"/>
                </a:solidFill>
                <a:latin typeface="Times New Roman"/>
                <a:cs typeface="Times New Roman"/>
              </a:rPr>
              <a:t>project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30" dirty="0">
                <a:solidFill>
                  <a:srgbClr val="F1F1F1"/>
                </a:solidFill>
                <a:latin typeface="Times New Roman"/>
                <a:cs typeface="Times New Roman"/>
              </a:rPr>
              <a:t>is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30" dirty="0">
                <a:solidFill>
                  <a:srgbClr val="F1F1F1"/>
                </a:solidFill>
                <a:latin typeface="Times New Roman"/>
                <a:cs typeface="Times New Roman"/>
              </a:rPr>
              <a:t>an</a:t>
            </a:r>
            <a:r>
              <a:rPr sz="4400" spc="-1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40" dirty="0">
                <a:solidFill>
                  <a:srgbClr val="F1F1F1"/>
                </a:solidFill>
                <a:latin typeface="Times New Roman"/>
                <a:cs typeface="Times New Roman"/>
              </a:rPr>
              <a:t>attempt </a:t>
            </a:r>
            <a:r>
              <a:rPr sz="4400" spc="-90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40" dirty="0">
                <a:solidFill>
                  <a:srgbClr val="F1F1F1"/>
                </a:solidFill>
                <a:latin typeface="Times New Roman"/>
                <a:cs typeface="Times New Roman"/>
              </a:rPr>
              <a:t>at </a:t>
            </a:r>
            <a:r>
              <a:rPr sz="4400" spc="80" dirty="0">
                <a:solidFill>
                  <a:srgbClr val="F1F1F1"/>
                </a:solidFill>
                <a:latin typeface="Times New Roman"/>
                <a:cs typeface="Times New Roman"/>
              </a:rPr>
              <a:t>using </a:t>
            </a:r>
            <a:r>
              <a:rPr sz="4400" spc="110" dirty="0">
                <a:solidFill>
                  <a:srgbClr val="F1F1F1"/>
                </a:solidFill>
                <a:latin typeface="Times New Roman"/>
                <a:cs typeface="Times New Roman"/>
              </a:rPr>
              <a:t>the </a:t>
            </a:r>
            <a:r>
              <a:rPr sz="4400" spc="50" dirty="0">
                <a:solidFill>
                  <a:srgbClr val="F1F1F1"/>
                </a:solidFill>
                <a:latin typeface="Times New Roman"/>
                <a:cs typeface="Times New Roman"/>
              </a:rPr>
              <a:t>concepts </a:t>
            </a:r>
            <a:r>
              <a:rPr sz="4400" spc="-5" dirty="0">
                <a:solidFill>
                  <a:srgbClr val="F1F1F1"/>
                </a:solidFill>
                <a:latin typeface="Times New Roman"/>
                <a:cs typeface="Times New Roman"/>
              </a:rPr>
              <a:t>of </a:t>
            </a:r>
            <a:r>
              <a:rPr sz="4400" spc="80" dirty="0">
                <a:solidFill>
                  <a:srgbClr val="F1F1F1"/>
                </a:solidFill>
                <a:latin typeface="Times New Roman"/>
                <a:cs typeface="Times New Roman"/>
              </a:rPr>
              <a:t>neural </a:t>
            </a:r>
            <a:r>
              <a:rPr sz="4400" spc="70" dirty="0">
                <a:solidFill>
                  <a:srgbClr val="F1F1F1"/>
                </a:solidFill>
                <a:latin typeface="Times New Roman"/>
                <a:cs typeface="Times New Roman"/>
              </a:rPr>
              <a:t>networks </a:t>
            </a:r>
            <a:r>
              <a:rPr sz="4400" spc="95" dirty="0">
                <a:solidFill>
                  <a:srgbClr val="F1F1F1"/>
                </a:solidFill>
                <a:latin typeface="Times New Roman"/>
                <a:cs typeface="Times New Roman"/>
              </a:rPr>
              <a:t>to </a:t>
            </a:r>
            <a:r>
              <a:rPr sz="4400" spc="70" dirty="0">
                <a:solidFill>
                  <a:srgbClr val="F1F1F1"/>
                </a:solidFill>
                <a:latin typeface="Times New Roman"/>
                <a:cs typeface="Times New Roman"/>
              </a:rPr>
              <a:t>create </a:t>
            </a:r>
            <a:r>
              <a:rPr sz="4400" spc="130" dirty="0">
                <a:solidFill>
                  <a:srgbClr val="F1F1F1"/>
                </a:solidFill>
                <a:latin typeface="Times New Roman"/>
                <a:cs typeface="Times New Roman"/>
              </a:rPr>
              <a:t>an </a:t>
            </a:r>
            <a:r>
              <a:rPr sz="4400" spc="65" dirty="0">
                <a:solidFill>
                  <a:srgbClr val="F1F1F1"/>
                </a:solidFill>
                <a:latin typeface="Times New Roman"/>
                <a:cs typeface="Times New Roman"/>
              </a:rPr>
              <a:t>image </a:t>
            </a:r>
            <a:r>
              <a:rPr sz="4400" spc="20" dirty="0">
                <a:solidFill>
                  <a:srgbClr val="F1F1F1"/>
                </a:solidFill>
                <a:latin typeface="Times New Roman"/>
                <a:cs typeface="Times New Roman"/>
              </a:rPr>
              <a:t>classifier </a:t>
            </a:r>
            <a:r>
              <a:rPr sz="4400" spc="-80" dirty="0">
                <a:solidFill>
                  <a:srgbClr val="F1F1F1"/>
                </a:solidFill>
                <a:latin typeface="Times New Roman"/>
                <a:cs typeface="Times New Roman"/>
              </a:rPr>
              <a:t>by </a:t>
            </a:r>
            <a:r>
              <a:rPr sz="4400" spc="-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5" dirty="0">
                <a:solidFill>
                  <a:srgbClr val="F1F1F1"/>
                </a:solidFill>
                <a:latin typeface="Times New Roman"/>
                <a:cs typeface="Times New Roman"/>
              </a:rPr>
              <a:t>TensorFlow. </a:t>
            </a:r>
            <a:r>
              <a:rPr sz="4400" spc="15" dirty="0">
                <a:solidFill>
                  <a:srgbClr val="F1F1F1"/>
                </a:solidFill>
                <a:latin typeface="Times New Roman"/>
                <a:cs typeface="Times New Roman"/>
              </a:rPr>
              <a:t>Convolutional </a:t>
            </a:r>
            <a:r>
              <a:rPr sz="4400" spc="80" dirty="0">
                <a:solidFill>
                  <a:srgbClr val="F1F1F1"/>
                </a:solidFill>
                <a:latin typeface="Times New Roman"/>
                <a:cs typeface="Times New Roman"/>
              </a:rPr>
              <a:t>neural </a:t>
            </a:r>
            <a:r>
              <a:rPr sz="4400" spc="70" dirty="0">
                <a:solidFill>
                  <a:srgbClr val="F1F1F1"/>
                </a:solidFill>
                <a:latin typeface="Times New Roman"/>
                <a:cs typeface="Times New Roman"/>
              </a:rPr>
              <a:t>networks </a:t>
            </a:r>
            <a:r>
              <a:rPr sz="4400" spc="95" dirty="0">
                <a:solidFill>
                  <a:srgbClr val="F1F1F1"/>
                </a:solidFill>
                <a:latin typeface="Times New Roman"/>
                <a:cs typeface="Times New Roman"/>
              </a:rPr>
              <a:t>are </a:t>
            </a:r>
            <a:r>
              <a:rPr sz="4400" spc="85" dirty="0">
                <a:solidFill>
                  <a:srgbClr val="F1F1F1"/>
                </a:solidFill>
                <a:latin typeface="Times New Roman"/>
                <a:cs typeface="Times New Roman"/>
              </a:rPr>
              <a:t>a </a:t>
            </a:r>
            <a:r>
              <a:rPr sz="4400" spc="70" dirty="0">
                <a:solidFill>
                  <a:srgbClr val="F1F1F1"/>
                </a:solidFill>
                <a:latin typeface="Times New Roman"/>
                <a:cs typeface="Times New Roman"/>
              </a:rPr>
              <a:t>popular realm </a:t>
            </a:r>
            <a:r>
              <a:rPr sz="4400" spc="-5" dirty="0">
                <a:solidFill>
                  <a:srgbClr val="F1F1F1"/>
                </a:solidFill>
                <a:latin typeface="Times New Roman"/>
                <a:cs typeface="Times New Roman"/>
              </a:rPr>
              <a:t>of </a:t>
            </a:r>
            <a:r>
              <a:rPr sz="4400" spc="80" dirty="0">
                <a:solidFill>
                  <a:srgbClr val="F1F1F1"/>
                </a:solidFill>
                <a:latin typeface="Times New Roman"/>
                <a:cs typeface="Times New Roman"/>
              </a:rPr>
              <a:t>machine </a:t>
            </a:r>
            <a:r>
              <a:rPr sz="4400" spc="8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75" dirty="0">
                <a:solidFill>
                  <a:srgbClr val="F1F1F1"/>
                </a:solidFill>
                <a:latin typeface="Times New Roman"/>
                <a:cs typeface="Times New Roman"/>
              </a:rPr>
              <a:t>learning,</a:t>
            </a:r>
            <a:r>
              <a:rPr sz="4400" spc="-1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35" dirty="0">
                <a:solidFill>
                  <a:srgbClr val="F1F1F1"/>
                </a:solidFill>
                <a:latin typeface="Times New Roman"/>
                <a:cs typeface="Times New Roman"/>
              </a:rPr>
              <a:t>and</a:t>
            </a:r>
            <a:r>
              <a:rPr sz="4400" spc="-1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95" dirty="0">
                <a:solidFill>
                  <a:srgbClr val="F1F1F1"/>
                </a:solidFill>
                <a:latin typeface="Times New Roman"/>
                <a:cs typeface="Times New Roman"/>
              </a:rPr>
              <a:t>are</a:t>
            </a:r>
            <a:r>
              <a:rPr sz="4400" spc="-1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35" dirty="0">
                <a:solidFill>
                  <a:srgbClr val="F1F1F1"/>
                </a:solidFill>
                <a:latin typeface="Times New Roman"/>
                <a:cs typeface="Times New Roman"/>
              </a:rPr>
              <a:t>widely</a:t>
            </a:r>
            <a:r>
              <a:rPr sz="4400" spc="-1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90" dirty="0">
                <a:solidFill>
                  <a:srgbClr val="F1F1F1"/>
                </a:solidFill>
                <a:latin typeface="Times New Roman"/>
                <a:cs typeface="Times New Roman"/>
              </a:rPr>
              <a:t>used</a:t>
            </a:r>
            <a:r>
              <a:rPr sz="4400" spc="-17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00" dirty="0">
                <a:solidFill>
                  <a:srgbClr val="F1F1F1"/>
                </a:solidFill>
                <a:latin typeface="Times New Roman"/>
                <a:cs typeface="Times New Roman"/>
              </a:rPr>
              <a:t>in</a:t>
            </a:r>
            <a:r>
              <a:rPr sz="4400" spc="-1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65" dirty="0">
                <a:solidFill>
                  <a:srgbClr val="F1F1F1"/>
                </a:solidFill>
                <a:latin typeface="Times New Roman"/>
                <a:cs typeface="Times New Roman"/>
              </a:rPr>
              <a:t>image</a:t>
            </a:r>
            <a:r>
              <a:rPr sz="4400" spc="-1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40" dirty="0">
                <a:solidFill>
                  <a:srgbClr val="F1F1F1"/>
                </a:solidFill>
                <a:latin typeface="Times New Roman"/>
                <a:cs typeface="Times New Roman"/>
              </a:rPr>
              <a:t>classification.</a:t>
            </a:r>
            <a:r>
              <a:rPr sz="4400" spc="-1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45" dirty="0">
                <a:solidFill>
                  <a:srgbClr val="F1F1F1"/>
                </a:solidFill>
                <a:latin typeface="Times New Roman"/>
                <a:cs typeface="Times New Roman"/>
              </a:rPr>
              <a:t>So</a:t>
            </a:r>
            <a:r>
              <a:rPr sz="4400" spc="-1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50" dirty="0">
                <a:solidFill>
                  <a:srgbClr val="F1F1F1"/>
                </a:solidFill>
                <a:latin typeface="Times New Roman"/>
                <a:cs typeface="Times New Roman"/>
              </a:rPr>
              <a:t>that</a:t>
            </a:r>
            <a:r>
              <a:rPr sz="4400" spc="-1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20" dirty="0">
                <a:solidFill>
                  <a:srgbClr val="F1F1F1"/>
                </a:solidFill>
                <a:latin typeface="Times New Roman"/>
                <a:cs typeface="Times New Roman"/>
              </a:rPr>
              <a:t>we</a:t>
            </a:r>
            <a:r>
              <a:rPr sz="4400" spc="-17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20" dirty="0">
                <a:solidFill>
                  <a:srgbClr val="F1F1F1"/>
                </a:solidFill>
                <a:latin typeface="Times New Roman"/>
                <a:cs typeface="Times New Roman"/>
              </a:rPr>
              <a:t>choose</a:t>
            </a:r>
            <a:r>
              <a:rPr sz="4400" spc="-1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95" dirty="0">
                <a:solidFill>
                  <a:srgbClr val="F1F1F1"/>
                </a:solidFill>
                <a:latin typeface="Times New Roman"/>
                <a:cs typeface="Times New Roman"/>
              </a:rPr>
              <a:t>this</a:t>
            </a:r>
            <a:r>
              <a:rPr sz="4400" spc="-175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45" dirty="0">
                <a:solidFill>
                  <a:srgbClr val="F1F1F1"/>
                </a:solidFill>
                <a:latin typeface="Times New Roman"/>
                <a:cs typeface="Times New Roman"/>
              </a:rPr>
              <a:t>topic </a:t>
            </a:r>
            <a:r>
              <a:rPr sz="4400" spc="5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95" dirty="0">
                <a:solidFill>
                  <a:srgbClr val="F1F1F1"/>
                </a:solidFill>
                <a:latin typeface="Times New Roman"/>
                <a:cs typeface="Times New Roman"/>
              </a:rPr>
              <a:t>to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75" dirty="0">
                <a:solidFill>
                  <a:srgbClr val="F1F1F1"/>
                </a:solidFill>
                <a:latin typeface="Times New Roman"/>
                <a:cs typeface="Times New Roman"/>
              </a:rPr>
              <a:t>research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90" dirty="0">
                <a:solidFill>
                  <a:srgbClr val="F1F1F1"/>
                </a:solidFill>
                <a:latin typeface="Times New Roman"/>
                <a:cs typeface="Times New Roman"/>
              </a:rPr>
              <a:t>about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65" dirty="0">
                <a:solidFill>
                  <a:srgbClr val="F1F1F1"/>
                </a:solidFill>
                <a:latin typeface="Times New Roman"/>
                <a:cs typeface="Times New Roman"/>
              </a:rPr>
              <a:t>image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25" dirty="0">
                <a:solidFill>
                  <a:srgbClr val="F1F1F1"/>
                </a:solidFill>
                <a:latin typeface="Times New Roman"/>
                <a:cs typeface="Times New Roman"/>
              </a:rPr>
              <a:t>classification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80" dirty="0">
                <a:solidFill>
                  <a:srgbClr val="F1F1F1"/>
                </a:solidFill>
                <a:latin typeface="Times New Roman"/>
                <a:cs typeface="Times New Roman"/>
              </a:rPr>
              <a:t>by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50" dirty="0">
                <a:solidFill>
                  <a:srgbClr val="F1F1F1"/>
                </a:solidFill>
                <a:latin typeface="Times New Roman"/>
                <a:cs typeface="Times New Roman"/>
              </a:rPr>
              <a:t>CNN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135" dirty="0">
                <a:solidFill>
                  <a:srgbClr val="F1F1F1"/>
                </a:solidFill>
                <a:latin typeface="Times New Roman"/>
                <a:cs typeface="Times New Roman"/>
              </a:rPr>
              <a:t>and</a:t>
            </a:r>
            <a:r>
              <a:rPr sz="4400" spc="-190" dirty="0">
                <a:solidFill>
                  <a:srgbClr val="F1F1F1"/>
                </a:solidFill>
                <a:latin typeface="Times New Roman"/>
                <a:cs typeface="Times New Roman"/>
              </a:rPr>
              <a:t> </a:t>
            </a:r>
            <a:r>
              <a:rPr sz="4400" spc="-15" dirty="0">
                <a:solidFill>
                  <a:srgbClr val="F1F1F1"/>
                </a:solidFill>
                <a:latin typeface="Times New Roman"/>
                <a:cs typeface="Times New Roman"/>
              </a:rPr>
              <a:t>TensorFlow</a:t>
            </a:r>
            <a:endParaRPr sz="4400" dirty="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957550" y="1284406"/>
            <a:ext cx="6200140" cy="1046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700" b="0" spc="-175" dirty="0">
                <a:latin typeface="Times New Roman"/>
                <a:cs typeface="Times New Roman"/>
              </a:rPr>
              <a:t>INTRODUCTION</a:t>
            </a:r>
            <a:endParaRPr sz="6700">
              <a:latin typeface="Times New Roman"/>
              <a:cs typeface="Times New Roman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813452" y="1"/>
            <a:ext cx="4474547" cy="212407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038600" y="580845"/>
            <a:ext cx="7785734" cy="11760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7550" spc="-270" dirty="0">
                <a:solidFill>
                  <a:srgbClr val="202020"/>
                </a:solidFill>
                <a:latin typeface="Times New Roman"/>
                <a:cs typeface="Times New Roman"/>
              </a:rPr>
              <a:t>P</a:t>
            </a:r>
            <a:r>
              <a:rPr sz="7550" spc="-254" dirty="0">
                <a:solidFill>
                  <a:srgbClr val="202020"/>
                </a:solidFill>
                <a:latin typeface="Times New Roman"/>
                <a:cs typeface="Times New Roman"/>
              </a:rPr>
              <a:t>r</a:t>
            </a:r>
            <a:r>
              <a:rPr sz="7550" spc="110" dirty="0">
                <a:solidFill>
                  <a:srgbClr val="202020"/>
                </a:solidFill>
                <a:latin typeface="Times New Roman"/>
                <a:cs typeface="Times New Roman"/>
              </a:rPr>
              <a:t>o</a:t>
            </a:r>
            <a:r>
              <a:rPr sz="7550" spc="-335" dirty="0">
                <a:solidFill>
                  <a:srgbClr val="202020"/>
                </a:solidFill>
                <a:latin typeface="Times New Roman"/>
                <a:cs typeface="Times New Roman"/>
              </a:rPr>
              <a:t>b</a:t>
            </a:r>
            <a:r>
              <a:rPr sz="7550" spc="-114" dirty="0">
                <a:solidFill>
                  <a:srgbClr val="202020"/>
                </a:solidFill>
                <a:latin typeface="Times New Roman"/>
                <a:cs typeface="Times New Roman"/>
              </a:rPr>
              <a:t>l</a:t>
            </a:r>
            <a:r>
              <a:rPr sz="7550" spc="130" dirty="0">
                <a:solidFill>
                  <a:srgbClr val="202020"/>
                </a:solidFill>
                <a:latin typeface="Times New Roman"/>
                <a:cs typeface="Times New Roman"/>
              </a:rPr>
              <a:t>e</a:t>
            </a:r>
            <a:r>
              <a:rPr sz="7550" spc="35" dirty="0">
                <a:solidFill>
                  <a:srgbClr val="202020"/>
                </a:solidFill>
                <a:latin typeface="Times New Roman"/>
                <a:cs typeface="Times New Roman"/>
              </a:rPr>
              <a:t>m</a:t>
            </a:r>
            <a:r>
              <a:rPr sz="7550" spc="-575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7550" spc="-140" dirty="0">
                <a:solidFill>
                  <a:srgbClr val="202020"/>
                </a:solidFill>
                <a:latin typeface="Times New Roman"/>
                <a:cs typeface="Times New Roman"/>
              </a:rPr>
              <a:t>S</a:t>
            </a:r>
            <a:r>
              <a:rPr sz="7550" spc="-15" dirty="0">
                <a:solidFill>
                  <a:srgbClr val="202020"/>
                </a:solidFill>
                <a:latin typeface="Times New Roman"/>
                <a:cs typeface="Times New Roman"/>
              </a:rPr>
              <a:t>t</a:t>
            </a:r>
            <a:r>
              <a:rPr sz="7550" spc="-135" dirty="0">
                <a:solidFill>
                  <a:srgbClr val="202020"/>
                </a:solidFill>
                <a:latin typeface="Times New Roman"/>
                <a:cs typeface="Times New Roman"/>
              </a:rPr>
              <a:t>a</a:t>
            </a:r>
            <a:r>
              <a:rPr sz="7550" spc="-15" dirty="0">
                <a:solidFill>
                  <a:srgbClr val="202020"/>
                </a:solidFill>
                <a:latin typeface="Times New Roman"/>
                <a:cs typeface="Times New Roman"/>
              </a:rPr>
              <a:t>t</a:t>
            </a:r>
            <a:r>
              <a:rPr sz="7550" spc="130" dirty="0">
                <a:solidFill>
                  <a:srgbClr val="202020"/>
                </a:solidFill>
                <a:latin typeface="Times New Roman"/>
                <a:cs typeface="Times New Roman"/>
              </a:rPr>
              <a:t>e</a:t>
            </a:r>
            <a:r>
              <a:rPr sz="7550" spc="30" dirty="0">
                <a:solidFill>
                  <a:srgbClr val="202020"/>
                </a:solidFill>
                <a:latin typeface="Times New Roman"/>
                <a:cs typeface="Times New Roman"/>
              </a:rPr>
              <a:t>m</a:t>
            </a:r>
            <a:r>
              <a:rPr sz="7550" spc="130" dirty="0">
                <a:solidFill>
                  <a:srgbClr val="202020"/>
                </a:solidFill>
                <a:latin typeface="Times New Roman"/>
                <a:cs typeface="Times New Roman"/>
              </a:rPr>
              <a:t>e</a:t>
            </a:r>
            <a:r>
              <a:rPr sz="7550" spc="35" dirty="0">
                <a:solidFill>
                  <a:srgbClr val="202020"/>
                </a:solidFill>
                <a:latin typeface="Times New Roman"/>
                <a:cs typeface="Times New Roman"/>
              </a:rPr>
              <a:t>n</a:t>
            </a:r>
            <a:r>
              <a:rPr sz="7550" spc="-10" dirty="0">
                <a:solidFill>
                  <a:srgbClr val="202020"/>
                </a:solidFill>
                <a:latin typeface="Times New Roman"/>
                <a:cs typeface="Times New Roman"/>
              </a:rPr>
              <a:t>t</a:t>
            </a:r>
            <a:endParaRPr sz="7550" dirty="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752600" y="2628900"/>
            <a:ext cx="14063344" cy="62325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marR="5080" indent="-457200">
              <a:lnSpc>
                <a:spcPct val="115799"/>
              </a:lnSpc>
              <a:spcBef>
                <a:spcPts val="100"/>
              </a:spcBef>
              <a:buSzPct val="96969"/>
              <a:buFont typeface="Wingdings" panose="05000000000000000000" pitchFamily="2" charset="2"/>
              <a:buChar char="Ø"/>
              <a:tabLst>
                <a:tab pos="239395" algn="l"/>
              </a:tabLst>
            </a:pPr>
            <a:r>
              <a:rPr lang="en-IN" sz="3300" b="1" spc="-35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35" dirty="0">
                <a:solidFill>
                  <a:srgbClr val="202020"/>
                </a:solidFill>
                <a:latin typeface="Times New Roman"/>
                <a:cs typeface="Times New Roman"/>
              </a:rPr>
              <a:t>our </a:t>
            </a:r>
            <a:r>
              <a:rPr sz="4400" b="1" spc="-5" dirty="0">
                <a:solidFill>
                  <a:srgbClr val="202020"/>
                </a:solidFill>
                <a:latin typeface="Times New Roman"/>
                <a:cs typeface="Times New Roman"/>
              </a:rPr>
              <a:t>domain </a:t>
            </a:r>
            <a:r>
              <a:rPr sz="4400" b="1" spc="50" dirty="0">
                <a:solidFill>
                  <a:srgbClr val="202020"/>
                </a:solidFill>
                <a:latin typeface="Times New Roman"/>
                <a:cs typeface="Times New Roman"/>
              </a:rPr>
              <a:t>is </a:t>
            </a:r>
            <a:r>
              <a:rPr sz="4400" b="1" spc="-60" dirty="0">
                <a:solidFill>
                  <a:srgbClr val="202020"/>
                </a:solidFill>
                <a:latin typeface="Times New Roman"/>
                <a:cs typeface="Times New Roman"/>
              </a:rPr>
              <a:t>Computer </a:t>
            </a:r>
            <a:r>
              <a:rPr sz="4400" b="1" spc="-20" dirty="0">
                <a:solidFill>
                  <a:srgbClr val="202020"/>
                </a:solidFill>
                <a:latin typeface="Times New Roman"/>
                <a:cs typeface="Times New Roman"/>
              </a:rPr>
              <a:t>Vision </a:t>
            </a:r>
            <a:r>
              <a:rPr sz="4400" b="1" spc="-40" dirty="0">
                <a:solidFill>
                  <a:srgbClr val="202020"/>
                </a:solidFill>
                <a:latin typeface="Times New Roman"/>
                <a:cs typeface="Times New Roman"/>
              </a:rPr>
              <a:t>and </a:t>
            </a:r>
            <a:r>
              <a:rPr sz="4400" b="1" spc="-45" dirty="0">
                <a:solidFill>
                  <a:srgbClr val="202020"/>
                </a:solidFill>
                <a:latin typeface="Times New Roman"/>
                <a:cs typeface="Times New Roman"/>
              </a:rPr>
              <a:t>sub </a:t>
            </a:r>
            <a:r>
              <a:rPr sz="4400" b="1" spc="-5" dirty="0">
                <a:solidFill>
                  <a:srgbClr val="202020"/>
                </a:solidFill>
                <a:latin typeface="Times New Roman"/>
                <a:cs typeface="Times New Roman"/>
              </a:rPr>
              <a:t>domain </a:t>
            </a:r>
            <a:r>
              <a:rPr sz="4400" b="1" spc="50" dirty="0">
                <a:solidFill>
                  <a:srgbClr val="202020"/>
                </a:solidFill>
                <a:latin typeface="Times New Roman"/>
                <a:cs typeface="Times New Roman"/>
              </a:rPr>
              <a:t>is </a:t>
            </a:r>
            <a:r>
              <a:rPr sz="4400" b="1" spc="-10" dirty="0">
                <a:solidFill>
                  <a:srgbClr val="202020"/>
                </a:solidFill>
                <a:latin typeface="Times New Roman"/>
                <a:cs typeface="Times New Roman"/>
              </a:rPr>
              <a:t>Image </a:t>
            </a:r>
            <a:r>
              <a:rPr sz="4400" b="1" spc="-15" dirty="0">
                <a:solidFill>
                  <a:srgbClr val="202020"/>
                </a:solidFill>
                <a:latin typeface="Times New Roman"/>
                <a:cs typeface="Times New Roman"/>
              </a:rPr>
              <a:t>Classification.our </a:t>
            </a:r>
            <a:r>
              <a:rPr sz="4400" b="1" spc="-1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40" dirty="0">
                <a:solidFill>
                  <a:srgbClr val="202020"/>
                </a:solidFill>
                <a:latin typeface="Times New Roman"/>
                <a:cs typeface="Times New Roman"/>
              </a:rPr>
              <a:t>problem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10" dirty="0">
                <a:solidFill>
                  <a:srgbClr val="202020"/>
                </a:solidFill>
                <a:latin typeface="Times New Roman"/>
                <a:cs typeface="Times New Roman"/>
              </a:rPr>
              <a:t>statement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50" dirty="0">
                <a:solidFill>
                  <a:srgbClr val="202020"/>
                </a:solidFill>
                <a:latin typeface="Times New Roman"/>
                <a:cs typeface="Times New Roman"/>
              </a:rPr>
              <a:t>is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20" dirty="0">
                <a:solidFill>
                  <a:srgbClr val="202020"/>
                </a:solidFill>
                <a:latin typeface="Times New Roman"/>
                <a:cs typeface="Times New Roman"/>
              </a:rPr>
              <a:t>to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5" dirty="0">
                <a:solidFill>
                  <a:srgbClr val="202020"/>
                </a:solidFill>
                <a:latin typeface="Times New Roman"/>
                <a:cs typeface="Times New Roman"/>
              </a:rPr>
              <a:t>detect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35" dirty="0">
                <a:solidFill>
                  <a:srgbClr val="202020"/>
                </a:solidFill>
                <a:latin typeface="Times New Roman"/>
                <a:cs typeface="Times New Roman"/>
              </a:rPr>
              <a:t>plant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135" dirty="0">
                <a:solidFill>
                  <a:srgbClr val="202020"/>
                </a:solidFill>
                <a:latin typeface="Times New Roman"/>
                <a:cs typeface="Times New Roman"/>
              </a:rPr>
              <a:t>by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10" dirty="0">
                <a:solidFill>
                  <a:srgbClr val="202020"/>
                </a:solidFill>
                <a:latin typeface="Times New Roman"/>
                <a:cs typeface="Times New Roman"/>
              </a:rPr>
              <a:t>digital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15" dirty="0">
                <a:solidFill>
                  <a:srgbClr val="202020"/>
                </a:solidFill>
                <a:latin typeface="Times New Roman"/>
                <a:cs typeface="Times New Roman"/>
              </a:rPr>
              <a:t>image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5" dirty="0">
                <a:solidFill>
                  <a:srgbClr val="202020"/>
                </a:solidFill>
                <a:latin typeface="Times New Roman"/>
                <a:cs typeface="Times New Roman"/>
              </a:rPr>
              <a:t>processing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80" dirty="0">
                <a:solidFill>
                  <a:srgbClr val="202020"/>
                </a:solidFill>
                <a:latin typeface="Times New Roman"/>
                <a:cs typeface="Times New Roman"/>
              </a:rPr>
              <a:t>.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130" dirty="0">
                <a:solidFill>
                  <a:srgbClr val="202020"/>
                </a:solidFill>
                <a:latin typeface="Times New Roman"/>
                <a:cs typeface="Times New Roman"/>
              </a:rPr>
              <a:t>By</a:t>
            </a:r>
            <a:r>
              <a:rPr sz="4400" b="1" spc="-245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10" dirty="0">
                <a:solidFill>
                  <a:srgbClr val="202020"/>
                </a:solidFill>
                <a:latin typeface="Times New Roman"/>
                <a:cs typeface="Times New Roman"/>
              </a:rPr>
              <a:t>this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50" dirty="0">
                <a:solidFill>
                  <a:srgbClr val="202020"/>
                </a:solidFill>
                <a:latin typeface="Times New Roman"/>
                <a:cs typeface="Times New Roman"/>
              </a:rPr>
              <a:t>project </a:t>
            </a:r>
            <a:r>
              <a:rPr sz="4400" b="1" spc="-45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35" dirty="0">
                <a:solidFill>
                  <a:srgbClr val="202020"/>
                </a:solidFill>
                <a:latin typeface="Times New Roman"/>
                <a:cs typeface="Times New Roman"/>
              </a:rPr>
              <a:t>of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35" dirty="0">
                <a:solidFill>
                  <a:srgbClr val="202020"/>
                </a:solidFill>
                <a:latin typeface="Times New Roman"/>
                <a:cs typeface="Times New Roman"/>
              </a:rPr>
              <a:t>plant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15" dirty="0">
                <a:solidFill>
                  <a:srgbClr val="202020"/>
                </a:solidFill>
                <a:latin typeface="Times New Roman"/>
                <a:cs typeface="Times New Roman"/>
              </a:rPr>
              <a:t>detection,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50" dirty="0">
                <a:solidFill>
                  <a:srgbClr val="202020"/>
                </a:solidFill>
                <a:latin typeface="Times New Roman"/>
                <a:cs typeface="Times New Roman"/>
              </a:rPr>
              <a:t>we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30" dirty="0">
                <a:solidFill>
                  <a:srgbClr val="202020"/>
                </a:solidFill>
                <a:latin typeface="Times New Roman"/>
                <a:cs typeface="Times New Roman"/>
              </a:rPr>
              <a:t>can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5" dirty="0">
                <a:solidFill>
                  <a:srgbClr val="202020"/>
                </a:solidFill>
                <a:latin typeface="Times New Roman"/>
                <a:cs typeface="Times New Roman"/>
              </a:rPr>
              <a:t>detect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10" dirty="0">
                <a:solidFill>
                  <a:srgbClr val="202020"/>
                </a:solidFill>
                <a:latin typeface="Times New Roman"/>
                <a:cs typeface="Times New Roman"/>
              </a:rPr>
              <a:t>which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35" dirty="0">
                <a:solidFill>
                  <a:srgbClr val="202020"/>
                </a:solidFill>
                <a:latin typeface="Times New Roman"/>
                <a:cs typeface="Times New Roman"/>
              </a:rPr>
              <a:t>plant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15" dirty="0">
                <a:solidFill>
                  <a:srgbClr val="202020"/>
                </a:solidFill>
                <a:latin typeface="Times New Roman"/>
                <a:cs typeface="Times New Roman"/>
              </a:rPr>
              <a:t>it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50" dirty="0">
                <a:solidFill>
                  <a:srgbClr val="202020"/>
                </a:solidFill>
                <a:latin typeface="Times New Roman"/>
                <a:cs typeface="Times New Roman"/>
              </a:rPr>
              <a:t>is,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20" dirty="0">
                <a:solidFill>
                  <a:srgbClr val="202020"/>
                </a:solidFill>
                <a:latin typeface="Times New Roman"/>
                <a:cs typeface="Times New Roman"/>
              </a:rPr>
              <a:t>what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40" dirty="0">
                <a:solidFill>
                  <a:srgbClr val="202020"/>
                </a:solidFill>
                <a:latin typeface="Times New Roman"/>
                <a:cs typeface="Times New Roman"/>
              </a:rPr>
              <a:t>are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dirty="0">
                <a:solidFill>
                  <a:srgbClr val="202020"/>
                </a:solidFill>
                <a:latin typeface="Times New Roman"/>
                <a:cs typeface="Times New Roman"/>
              </a:rPr>
              <a:t>the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5" dirty="0">
                <a:solidFill>
                  <a:srgbClr val="202020"/>
                </a:solidFill>
                <a:latin typeface="Times New Roman"/>
                <a:cs typeface="Times New Roman"/>
              </a:rPr>
              <a:t>requirements,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55" dirty="0">
                <a:solidFill>
                  <a:srgbClr val="202020"/>
                </a:solidFill>
                <a:latin typeface="Times New Roman"/>
                <a:cs typeface="Times New Roman"/>
              </a:rPr>
              <a:t>any </a:t>
            </a:r>
            <a:r>
              <a:rPr sz="4400" b="1" spc="-81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25" dirty="0">
                <a:solidFill>
                  <a:srgbClr val="202020"/>
                </a:solidFill>
                <a:latin typeface="Times New Roman"/>
                <a:cs typeface="Times New Roman"/>
              </a:rPr>
              <a:t>disease.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130" dirty="0">
                <a:solidFill>
                  <a:srgbClr val="202020"/>
                </a:solidFill>
                <a:latin typeface="Times New Roman"/>
                <a:cs typeface="Times New Roman"/>
              </a:rPr>
              <a:t>By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20" dirty="0">
                <a:solidFill>
                  <a:srgbClr val="202020"/>
                </a:solidFill>
                <a:latin typeface="Times New Roman"/>
                <a:cs typeface="Times New Roman"/>
              </a:rPr>
              <a:t>clicking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60" dirty="0">
                <a:solidFill>
                  <a:srgbClr val="202020"/>
                </a:solidFill>
                <a:latin typeface="Times New Roman"/>
                <a:cs typeface="Times New Roman"/>
              </a:rPr>
              <a:t>a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25" dirty="0">
                <a:solidFill>
                  <a:srgbClr val="202020"/>
                </a:solidFill>
                <a:latin typeface="Times New Roman"/>
                <a:cs typeface="Times New Roman"/>
              </a:rPr>
              <a:t>pic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35" dirty="0">
                <a:solidFill>
                  <a:srgbClr val="202020"/>
                </a:solidFill>
                <a:latin typeface="Times New Roman"/>
                <a:cs typeface="Times New Roman"/>
              </a:rPr>
              <a:t>of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30" dirty="0">
                <a:solidFill>
                  <a:srgbClr val="202020"/>
                </a:solidFill>
                <a:latin typeface="Times New Roman"/>
                <a:cs typeface="Times New Roman"/>
              </a:rPr>
              <a:t>that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20" dirty="0">
                <a:solidFill>
                  <a:srgbClr val="202020"/>
                </a:solidFill>
                <a:latin typeface="Times New Roman"/>
                <a:cs typeface="Times New Roman"/>
              </a:rPr>
              <a:t>plant,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50" dirty="0">
                <a:solidFill>
                  <a:srgbClr val="202020"/>
                </a:solidFill>
                <a:latin typeface="Times New Roman"/>
                <a:cs typeface="Times New Roman"/>
              </a:rPr>
              <a:t>we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30" dirty="0">
                <a:solidFill>
                  <a:srgbClr val="202020"/>
                </a:solidFill>
                <a:latin typeface="Times New Roman"/>
                <a:cs typeface="Times New Roman"/>
              </a:rPr>
              <a:t>can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15" dirty="0">
                <a:solidFill>
                  <a:srgbClr val="202020"/>
                </a:solidFill>
                <a:latin typeface="Times New Roman"/>
                <a:cs typeface="Times New Roman"/>
              </a:rPr>
              <a:t>come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20" dirty="0">
                <a:solidFill>
                  <a:srgbClr val="202020"/>
                </a:solidFill>
                <a:latin typeface="Times New Roman"/>
                <a:cs typeface="Times New Roman"/>
              </a:rPr>
              <a:t>to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5" dirty="0">
                <a:solidFill>
                  <a:srgbClr val="202020"/>
                </a:solidFill>
                <a:latin typeface="Times New Roman"/>
                <a:cs typeface="Times New Roman"/>
              </a:rPr>
              <a:t>know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40" dirty="0">
                <a:solidFill>
                  <a:srgbClr val="202020"/>
                </a:solidFill>
                <a:latin typeface="Times New Roman"/>
                <a:cs typeface="Times New Roman"/>
              </a:rPr>
              <a:t>about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55" dirty="0">
                <a:solidFill>
                  <a:srgbClr val="202020"/>
                </a:solidFill>
                <a:latin typeface="Times New Roman"/>
                <a:cs typeface="Times New Roman"/>
              </a:rPr>
              <a:t>all</a:t>
            </a:r>
            <a:r>
              <a:rPr sz="4400" b="1" spc="-25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dirty="0">
                <a:solidFill>
                  <a:srgbClr val="202020"/>
                </a:solidFill>
                <a:latin typeface="Times New Roman"/>
                <a:cs typeface="Times New Roman"/>
              </a:rPr>
              <a:t>the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5" dirty="0">
                <a:solidFill>
                  <a:srgbClr val="202020"/>
                </a:solidFill>
                <a:latin typeface="Times New Roman"/>
                <a:cs typeface="Times New Roman"/>
              </a:rPr>
              <a:t>details </a:t>
            </a:r>
            <a:r>
              <a:rPr sz="4400" b="1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35" dirty="0">
                <a:solidFill>
                  <a:srgbClr val="202020"/>
                </a:solidFill>
                <a:latin typeface="Times New Roman"/>
                <a:cs typeface="Times New Roman"/>
              </a:rPr>
              <a:t>of </a:t>
            </a:r>
            <a:r>
              <a:rPr sz="4400" b="1" spc="-30" dirty="0">
                <a:solidFill>
                  <a:srgbClr val="202020"/>
                </a:solidFill>
                <a:latin typeface="Times New Roman"/>
                <a:cs typeface="Times New Roman"/>
              </a:rPr>
              <a:t>that </a:t>
            </a:r>
            <a:r>
              <a:rPr sz="4400" b="1" spc="-15" dirty="0">
                <a:solidFill>
                  <a:srgbClr val="202020"/>
                </a:solidFill>
                <a:latin typeface="Times New Roman"/>
                <a:cs typeface="Times New Roman"/>
              </a:rPr>
              <a:t>plant. </a:t>
            </a:r>
            <a:r>
              <a:rPr sz="4400" b="1" spc="-70" dirty="0">
                <a:solidFill>
                  <a:srgbClr val="202020"/>
                </a:solidFill>
                <a:latin typeface="Times New Roman"/>
                <a:cs typeface="Times New Roman"/>
              </a:rPr>
              <a:t>This </a:t>
            </a:r>
            <a:r>
              <a:rPr sz="4400" b="1" spc="-5" dirty="0">
                <a:solidFill>
                  <a:srgbClr val="202020"/>
                </a:solidFill>
                <a:latin typeface="Times New Roman"/>
                <a:cs typeface="Times New Roman"/>
              </a:rPr>
              <a:t>will </a:t>
            </a:r>
            <a:r>
              <a:rPr sz="4400" b="1" spc="-45" dirty="0">
                <a:solidFill>
                  <a:srgbClr val="202020"/>
                </a:solidFill>
                <a:latin typeface="Times New Roman"/>
                <a:cs typeface="Times New Roman"/>
              </a:rPr>
              <a:t>be </a:t>
            </a:r>
            <a:r>
              <a:rPr sz="4400" b="1" spc="-60" dirty="0">
                <a:solidFill>
                  <a:srgbClr val="202020"/>
                </a:solidFill>
                <a:latin typeface="Times New Roman"/>
                <a:cs typeface="Times New Roman"/>
              </a:rPr>
              <a:t>a </a:t>
            </a:r>
            <a:r>
              <a:rPr sz="4400" b="1" spc="-10" dirty="0">
                <a:solidFill>
                  <a:srgbClr val="202020"/>
                </a:solidFill>
                <a:latin typeface="Times New Roman"/>
                <a:cs typeface="Times New Roman"/>
              </a:rPr>
              <a:t>faster </a:t>
            </a:r>
            <a:r>
              <a:rPr sz="4400" b="1" spc="5" dirty="0">
                <a:solidFill>
                  <a:srgbClr val="202020"/>
                </a:solidFill>
                <a:latin typeface="Times New Roman"/>
                <a:cs typeface="Times New Roman"/>
              </a:rPr>
              <a:t>detecting process, </a:t>
            </a:r>
            <a:r>
              <a:rPr sz="4400" b="1" spc="55" dirty="0">
                <a:solidFill>
                  <a:srgbClr val="202020"/>
                </a:solidFill>
                <a:latin typeface="Times New Roman"/>
                <a:cs typeface="Times New Roman"/>
              </a:rPr>
              <a:t>so </a:t>
            </a:r>
            <a:r>
              <a:rPr sz="4400" b="1" spc="-30" dirty="0">
                <a:solidFill>
                  <a:srgbClr val="202020"/>
                </a:solidFill>
                <a:latin typeface="Times New Roman"/>
                <a:cs typeface="Times New Roman"/>
              </a:rPr>
              <a:t>that </a:t>
            </a:r>
            <a:r>
              <a:rPr sz="4400" b="1" spc="-50" dirty="0">
                <a:solidFill>
                  <a:srgbClr val="202020"/>
                </a:solidFill>
                <a:latin typeface="Times New Roman"/>
                <a:cs typeface="Times New Roman"/>
              </a:rPr>
              <a:t>every </a:t>
            </a:r>
            <a:r>
              <a:rPr sz="4400" b="1" dirty="0">
                <a:solidFill>
                  <a:srgbClr val="202020"/>
                </a:solidFill>
                <a:latin typeface="Times New Roman"/>
                <a:cs typeface="Times New Roman"/>
              </a:rPr>
              <a:t>person </a:t>
            </a:r>
            <a:r>
              <a:rPr sz="4400" b="1" spc="-30" dirty="0">
                <a:solidFill>
                  <a:srgbClr val="202020"/>
                </a:solidFill>
                <a:latin typeface="Times New Roman"/>
                <a:cs typeface="Times New Roman"/>
              </a:rPr>
              <a:t>can </a:t>
            </a:r>
            <a:r>
              <a:rPr sz="4400" b="1" spc="-25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5" dirty="0">
                <a:solidFill>
                  <a:srgbClr val="202020"/>
                </a:solidFill>
                <a:latin typeface="Times New Roman"/>
                <a:cs typeface="Times New Roman"/>
              </a:rPr>
              <a:t>know</a:t>
            </a:r>
            <a:r>
              <a:rPr sz="4400" b="1" spc="-260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15" dirty="0">
                <a:solidFill>
                  <a:srgbClr val="202020"/>
                </a:solidFill>
                <a:latin typeface="Times New Roman"/>
                <a:cs typeface="Times New Roman"/>
              </a:rPr>
              <a:t>easily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5" dirty="0">
                <a:solidFill>
                  <a:srgbClr val="202020"/>
                </a:solidFill>
                <a:latin typeface="Times New Roman"/>
                <a:cs typeface="Times New Roman"/>
              </a:rPr>
              <a:t>know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40" dirty="0">
                <a:solidFill>
                  <a:srgbClr val="202020"/>
                </a:solidFill>
                <a:latin typeface="Times New Roman"/>
                <a:cs typeface="Times New Roman"/>
              </a:rPr>
              <a:t>about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60" dirty="0">
                <a:solidFill>
                  <a:srgbClr val="202020"/>
                </a:solidFill>
                <a:latin typeface="Times New Roman"/>
                <a:cs typeface="Times New Roman"/>
              </a:rPr>
              <a:t>a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-35" dirty="0">
                <a:solidFill>
                  <a:srgbClr val="202020"/>
                </a:solidFill>
                <a:latin typeface="Times New Roman"/>
                <a:cs typeface="Times New Roman"/>
              </a:rPr>
              <a:t>plant</a:t>
            </a:r>
            <a:r>
              <a:rPr sz="4400" b="1" spc="-254" dirty="0">
                <a:solidFill>
                  <a:srgbClr val="202020"/>
                </a:solidFill>
                <a:latin typeface="Times New Roman"/>
                <a:cs typeface="Times New Roman"/>
              </a:rPr>
              <a:t> </a:t>
            </a:r>
            <a:r>
              <a:rPr sz="4400" b="1" spc="80" dirty="0">
                <a:solidFill>
                  <a:srgbClr val="202020"/>
                </a:solidFill>
                <a:latin typeface="Times New Roman"/>
                <a:cs typeface="Times New Roman"/>
              </a:rPr>
              <a:t>.</a:t>
            </a:r>
            <a:endParaRPr sz="4400" dirty="0">
              <a:latin typeface="Times New Roman"/>
              <a:cs typeface="Times New Roman"/>
            </a:endParaRPr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813452" y="0"/>
            <a:ext cx="4474547" cy="212407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697AA-D679-4660-857C-68F05CE1B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2371" y="41564"/>
            <a:ext cx="10039457" cy="1107996"/>
          </a:xfrm>
        </p:spPr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 </a:t>
            </a:r>
            <a:r>
              <a:rPr lang="en-IN" sz="7200" b="0" spc="130" dirty="0">
                <a:solidFill>
                  <a:schemeClr val="tx1"/>
                </a:solidFill>
                <a:latin typeface="Algerian" panose="04020705040A02060702" pitchFamily="82" charset="0"/>
                <a:cs typeface="Tahoma"/>
              </a:rPr>
              <a:t>Literature </a:t>
            </a:r>
            <a:r>
              <a:rPr lang="en-IN" sz="7200" b="0" spc="-90" dirty="0">
                <a:solidFill>
                  <a:schemeClr val="tx1"/>
                </a:solidFill>
                <a:latin typeface="Algerian" panose="04020705040A02060702" pitchFamily="82" charset="0"/>
                <a:cs typeface="Tahoma"/>
              </a:rPr>
              <a:t>Survey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3D0092-7B43-4678-9CF5-0C07AD8FF9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97478" y="2476500"/>
            <a:ext cx="14293042" cy="3641191"/>
          </a:xfrm>
        </p:spPr>
        <p:txBody>
          <a:bodyPr/>
          <a:lstStyle/>
          <a:p>
            <a:pPr marL="0" algn="l" fontAlgn="t">
              <a:spcBef>
                <a:spcPts val="0"/>
              </a:spcBef>
              <a:spcAft>
                <a:spcPts val="0"/>
              </a:spcAft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IN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algn="l" fontAlgn="t">
              <a:spcBef>
                <a:spcPts val="0"/>
              </a:spcBef>
              <a:spcAft>
                <a:spcPts val="0"/>
              </a:spcAft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endParaRPr lang="en-IN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algn="l" fontAlgn="t">
              <a:spcBef>
                <a:spcPts val="0"/>
              </a:spcBef>
              <a:spcAft>
                <a:spcPts val="0"/>
              </a:spcAft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lang="en-IN" sz="1800" b="0" i="0" u="none" strike="noStrike" dirty="0">
              <a:effectLst/>
              <a:latin typeface="Arial" panose="020B0604020202020204" pitchFamily="34" charset="0"/>
            </a:endParaRPr>
          </a:p>
          <a:p>
            <a:endParaRPr lang="en-I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82CBC3A-7D1C-47A4-B326-A07CC976D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1977893"/>
              </p:ext>
            </p:extLst>
          </p:nvPr>
        </p:nvGraphicFramePr>
        <p:xfrm>
          <a:off x="228600" y="1028701"/>
          <a:ext cx="17907000" cy="91259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21000">
                  <a:extLst>
                    <a:ext uri="{9D8B030D-6E8A-4147-A177-3AD203B41FA5}">
                      <a16:colId xmlns:a16="http://schemas.microsoft.com/office/drawing/2014/main" val="2147396079"/>
                    </a:ext>
                  </a:extLst>
                </a:gridCol>
                <a:gridCol w="2921000">
                  <a:extLst>
                    <a:ext uri="{9D8B030D-6E8A-4147-A177-3AD203B41FA5}">
                      <a16:colId xmlns:a16="http://schemas.microsoft.com/office/drawing/2014/main" val="2469375521"/>
                    </a:ext>
                  </a:extLst>
                </a:gridCol>
                <a:gridCol w="2921000">
                  <a:extLst>
                    <a:ext uri="{9D8B030D-6E8A-4147-A177-3AD203B41FA5}">
                      <a16:colId xmlns:a16="http://schemas.microsoft.com/office/drawing/2014/main" val="2841972808"/>
                    </a:ext>
                  </a:extLst>
                </a:gridCol>
                <a:gridCol w="2921000">
                  <a:extLst>
                    <a:ext uri="{9D8B030D-6E8A-4147-A177-3AD203B41FA5}">
                      <a16:colId xmlns:a16="http://schemas.microsoft.com/office/drawing/2014/main" val="1969427181"/>
                    </a:ext>
                  </a:extLst>
                </a:gridCol>
                <a:gridCol w="2921000">
                  <a:extLst>
                    <a:ext uri="{9D8B030D-6E8A-4147-A177-3AD203B41FA5}">
                      <a16:colId xmlns:a16="http://schemas.microsoft.com/office/drawing/2014/main" val="864596863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420424022"/>
                    </a:ext>
                  </a:extLst>
                </a:gridCol>
              </a:tblGrid>
              <a:tr h="86611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50" dirty="0">
                        <a:latin typeface="Times New Roman"/>
                        <a:cs typeface="Times New Roman"/>
                      </a:endParaRPr>
                    </a:p>
                    <a:p>
                      <a:pPr marL="90805">
                        <a:lnSpc>
                          <a:spcPct val="100000"/>
                        </a:lnSpc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S.NO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50" dirty="0">
                        <a:latin typeface="Times New Roman"/>
                        <a:cs typeface="Times New Roman"/>
                      </a:endParaRPr>
                    </a:p>
                    <a:p>
                      <a:pPr marR="523875" algn="ctr">
                        <a:lnSpc>
                          <a:spcPct val="100000"/>
                        </a:lnSpc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TITLE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50">
                        <a:latin typeface="Times New Roman"/>
                        <a:cs typeface="Times New Roman"/>
                      </a:endParaRPr>
                    </a:p>
                    <a:p>
                      <a:pPr marL="1044575">
                        <a:lnSpc>
                          <a:spcPct val="100000"/>
                        </a:lnSpc>
                      </a:pPr>
                      <a:r>
                        <a:rPr sz="1800" b="1" spc="-10" dirty="0">
                          <a:latin typeface="Arial"/>
                          <a:cs typeface="Arial"/>
                        </a:rPr>
                        <a:t>Author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50">
                        <a:latin typeface="Times New Roman"/>
                        <a:cs typeface="Times New Roman"/>
                      </a:endParaRPr>
                    </a:p>
                    <a:p>
                      <a:pPr marL="156210">
                        <a:lnSpc>
                          <a:spcPct val="100000"/>
                        </a:lnSpc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Published</a:t>
                      </a:r>
                      <a:r>
                        <a:rPr sz="1800" b="1" spc="-3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on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50">
                        <a:latin typeface="Times New Roman"/>
                        <a:cs typeface="Times New Roman"/>
                      </a:endParaRPr>
                    </a:p>
                    <a:p>
                      <a:pPr marL="1270" algn="ctr">
                        <a:lnSpc>
                          <a:spcPct val="100000"/>
                        </a:lnSpc>
                      </a:pPr>
                      <a:r>
                        <a:rPr sz="1800" b="1" spc="-5" dirty="0">
                          <a:latin typeface="Arial"/>
                          <a:cs typeface="Arial"/>
                        </a:rPr>
                        <a:t>Pro’s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50">
                        <a:latin typeface="Times New Roman"/>
                        <a:cs typeface="Times New Roman"/>
                      </a:endParaRPr>
                    </a:p>
                    <a:p>
                      <a:pPr marL="1270" algn="ctr">
                        <a:lnSpc>
                          <a:spcPct val="100000"/>
                        </a:lnSpc>
                      </a:pPr>
                      <a:r>
                        <a:rPr sz="1800" b="1" spc="-5" dirty="0">
                          <a:latin typeface="Arial"/>
                          <a:cs typeface="Arial"/>
                        </a:rPr>
                        <a:t>Con’s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373551663"/>
                  </a:ext>
                </a:extLst>
              </a:tr>
              <a:tr h="1647688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005" marB="0"/>
                </a:tc>
                <a:tc>
                  <a:txBody>
                    <a:bodyPr/>
                    <a:lstStyle/>
                    <a:p>
                      <a:pPr marL="90805" marR="494030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800" b="1" spc="-5" dirty="0">
                          <a:latin typeface="Arial"/>
                          <a:cs typeface="Arial"/>
                        </a:rPr>
                        <a:t>Image Processing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Technique for</a:t>
                      </a:r>
                      <a:r>
                        <a:rPr sz="1800" b="1" spc="-5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the 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Detection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of </a:t>
                      </a:r>
                      <a:r>
                        <a:rPr sz="1800" b="1" spc="-10" dirty="0">
                          <a:latin typeface="Arial"/>
                          <a:cs typeface="Arial"/>
                        </a:rPr>
                        <a:t>Alberseem Leaves 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Diseases Based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on Soft</a:t>
                      </a:r>
                      <a:r>
                        <a:rPr sz="1800" b="1" spc="-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Computing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005" marB="0"/>
                </a:tc>
                <a:tc>
                  <a:txBody>
                    <a:bodyPr/>
                    <a:lstStyle/>
                    <a:p>
                      <a:pPr marL="218440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800" b="1" spc="-5" dirty="0">
                          <a:latin typeface="Arial"/>
                          <a:cs typeface="Arial"/>
                        </a:rPr>
                        <a:t>Eimad </a:t>
                      </a:r>
                      <a:r>
                        <a:rPr sz="1800" b="1" spc="-15" dirty="0">
                          <a:latin typeface="Arial"/>
                          <a:cs typeface="Arial"/>
                        </a:rPr>
                        <a:t>Abdu</a:t>
                      </a:r>
                      <a:r>
                        <a:rPr sz="1800" b="1" spc="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10" dirty="0">
                          <a:latin typeface="Arial"/>
                          <a:cs typeface="Arial"/>
                        </a:rPr>
                        <a:t>Abusham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005" marB="0"/>
                </a:tc>
                <a:tc>
                  <a:txBody>
                    <a:bodyPr/>
                    <a:lstStyle/>
                    <a:p>
                      <a:pPr marL="2825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800" b="1" spc="-10" dirty="0">
                          <a:latin typeface="Arial"/>
                          <a:cs typeface="Arial"/>
                        </a:rPr>
                        <a:t>April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,</a:t>
                      </a:r>
                      <a:r>
                        <a:rPr sz="1800" b="1" spc="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2021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005" marB="0"/>
                </a:tc>
                <a:tc>
                  <a:txBody>
                    <a:bodyPr/>
                    <a:lstStyle/>
                    <a:p>
                      <a:pPr marL="92075" marR="16383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400" b="1" spc="-5" dirty="0">
                          <a:latin typeface="Arial"/>
                          <a:cs typeface="Arial"/>
                        </a:rPr>
                        <a:t>The SVM-Support </a:t>
                      </a:r>
                      <a:r>
                        <a:rPr sz="1400" b="1" dirty="0">
                          <a:latin typeface="Arial"/>
                          <a:cs typeface="Arial"/>
                        </a:rPr>
                        <a:t>Vector  Machine </a:t>
                      </a:r>
                      <a:r>
                        <a:rPr sz="1400" b="1" spc="-5" dirty="0">
                          <a:latin typeface="Arial"/>
                          <a:cs typeface="Arial"/>
                        </a:rPr>
                        <a:t>Classifier  techniques </a:t>
                      </a:r>
                      <a:r>
                        <a:rPr sz="1400" b="1" dirty="0">
                          <a:latin typeface="Arial"/>
                          <a:cs typeface="Arial"/>
                        </a:rPr>
                        <a:t>is </a:t>
                      </a:r>
                      <a:r>
                        <a:rPr sz="1400" b="1" spc="-5" dirty="0">
                          <a:latin typeface="Arial"/>
                          <a:cs typeface="Arial"/>
                        </a:rPr>
                        <a:t>used </a:t>
                      </a:r>
                      <a:r>
                        <a:rPr sz="1400" b="1" dirty="0">
                          <a:latin typeface="Arial"/>
                          <a:cs typeface="Arial"/>
                        </a:rPr>
                        <a:t>in</a:t>
                      </a:r>
                      <a:r>
                        <a:rPr sz="1400" b="1" spc="-114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400" b="1" spc="-5" dirty="0">
                          <a:latin typeface="Arial"/>
                          <a:cs typeface="Arial"/>
                        </a:rPr>
                        <a:t>this  </a:t>
                      </a:r>
                      <a:r>
                        <a:rPr sz="1400" b="1" dirty="0">
                          <a:latin typeface="Arial"/>
                          <a:cs typeface="Arial"/>
                        </a:rPr>
                        <a:t>Prediction accuracy is  </a:t>
                      </a:r>
                      <a:r>
                        <a:rPr sz="1400" b="1" spc="-5" dirty="0">
                          <a:latin typeface="Arial"/>
                          <a:cs typeface="Arial"/>
                        </a:rPr>
                        <a:t>high and having robust  </a:t>
                      </a:r>
                      <a:r>
                        <a:rPr sz="1400" b="1" dirty="0">
                          <a:latin typeface="Arial"/>
                          <a:cs typeface="Arial"/>
                        </a:rPr>
                        <a:t>working when </a:t>
                      </a:r>
                      <a:r>
                        <a:rPr sz="1400" b="1" spc="-5" dirty="0">
                          <a:latin typeface="Arial"/>
                          <a:cs typeface="Arial"/>
                        </a:rPr>
                        <a:t>training  </a:t>
                      </a:r>
                      <a:r>
                        <a:rPr sz="1400" b="1" dirty="0">
                          <a:latin typeface="Arial"/>
                          <a:cs typeface="Arial"/>
                        </a:rPr>
                        <a:t>example </a:t>
                      </a:r>
                      <a:r>
                        <a:rPr sz="1400" b="1" spc="-5" dirty="0">
                          <a:latin typeface="Arial"/>
                          <a:cs typeface="Arial"/>
                        </a:rPr>
                        <a:t>have error </a:t>
                      </a:r>
                      <a:r>
                        <a:rPr sz="1400" b="1" dirty="0">
                          <a:latin typeface="Arial"/>
                          <a:cs typeface="Arial"/>
                        </a:rPr>
                        <a:t>in  them.</a:t>
                      </a:r>
                      <a:endParaRPr sz="140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92075" marR="58864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This</a:t>
                      </a:r>
                      <a:r>
                        <a:rPr sz="1800" b="1" spc="-1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techniques 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Require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long  training</a:t>
                      </a:r>
                      <a:r>
                        <a:rPr sz="1800" b="1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time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005" marB="0"/>
                </a:tc>
                <a:extLst>
                  <a:ext uri="{0D108BD9-81ED-4DB2-BD59-A6C34878D82A}">
                    <a16:rowId xmlns:a16="http://schemas.microsoft.com/office/drawing/2014/main" val="329122474"/>
                  </a:ext>
                </a:extLst>
              </a:tr>
              <a:tr h="1647688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2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005" marB="0"/>
                </a:tc>
                <a:tc>
                  <a:txBody>
                    <a:bodyPr/>
                    <a:lstStyle/>
                    <a:p>
                      <a:pPr marL="90805" marR="44259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800" b="1" spc="-5" dirty="0">
                          <a:latin typeface="Arial"/>
                          <a:cs typeface="Arial"/>
                        </a:rPr>
                        <a:t>A Hybrid </a:t>
                      </a:r>
                      <a:r>
                        <a:rPr sz="1800" b="1" spc="-10" dirty="0">
                          <a:latin typeface="Arial"/>
                          <a:cs typeface="Arial"/>
                        </a:rPr>
                        <a:t>Approach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for Plant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Leaf  Disease Detection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and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Classification  Using Digital Image Processing 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Methods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005" marB="0"/>
                </a:tc>
                <a:tc>
                  <a:txBody>
                    <a:bodyPr/>
                    <a:lstStyle/>
                    <a:p>
                      <a:pPr marL="218440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800" b="1" spc="-10" dirty="0">
                          <a:latin typeface="Arial"/>
                          <a:cs typeface="Arial"/>
                        </a:rPr>
                        <a:t>Anusha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Rao</a:t>
                      </a:r>
                      <a:r>
                        <a:rPr sz="1800" b="1" spc="5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,</a:t>
                      </a:r>
                      <a:endParaRPr sz="1800" dirty="0">
                        <a:latin typeface="Arial"/>
                        <a:cs typeface="Arial"/>
                      </a:endParaRPr>
                    </a:p>
                    <a:p>
                      <a:pPr marL="218440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S.B.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Kulkarni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00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October 4,</a:t>
                      </a:r>
                      <a:r>
                        <a:rPr sz="1800" b="1" spc="-3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2020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005" marB="0"/>
                </a:tc>
                <a:tc>
                  <a:txBody>
                    <a:bodyPr/>
                    <a:lstStyle/>
                    <a:p>
                      <a:pPr marL="92075" marR="33718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It is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easy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to 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implement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and  </a:t>
                      </a:r>
                      <a:r>
                        <a:rPr sz="1800" b="1" spc="-10" dirty="0">
                          <a:latin typeface="Arial"/>
                          <a:cs typeface="Arial"/>
                        </a:rPr>
                        <a:t>gives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quick</a:t>
                      </a:r>
                      <a:r>
                        <a:rPr sz="1800" b="1" spc="-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result.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005" marB="0"/>
                </a:tc>
                <a:tc>
                  <a:txBody>
                    <a:bodyPr/>
                    <a:lstStyle/>
                    <a:p>
                      <a:pPr marL="92075" marR="387350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Slow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learner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and  fully not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robust</a:t>
                      </a:r>
                      <a:r>
                        <a:rPr sz="1800" b="1" spc="-9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to  the noise data in 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large</a:t>
                      </a:r>
                      <a:r>
                        <a:rPr sz="1800" b="1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training.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005" marB="0"/>
                </a:tc>
                <a:extLst>
                  <a:ext uri="{0D108BD9-81ED-4DB2-BD59-A6C34878D82A}">
                    <a16:rowId xmlns:a16="http://schemas.microsoft.com/office/drawing/2014/main" val="2426971913"/>
                  </a:ext>
                </a:extLst>
              </a:tr>
              <a:tr h="138021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3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spc="-5" dirty="0">
                          <a:latin typeface="Arial"/>
                          <a:cs typeface="Arial"/>
                        </a:rPr>
                        <a:t>Image Processing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Methods</a:t>
                      </a:r>
                      <a:r>
                        <a:rPr sz="1800" b="1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in</a:t>
                      </a:r>
                      <a:endParaRPr sz="1800">
                        <a:latin typeface="Arial"/>
                        <a:cs typeface="Arial"/>
                      </a:endParaRPr>
                    </a:p>
                    <a:p>
                      <a:pPr marL="90805">
                        <a:lnSpc>
                          <a:spcPct val="100000"/>
                        </a:lnSpc>
                      </a:pPr>
                      <a:r>
                        <a:rPr sz="1800" b="1" spc="-10" dirty="0">
                          <a:latin typeface="Arial"/>
                          <a:cs typeface="Arial"/>
                        </a:rPr>
                        <a:t>Agricultural Observation</a:t>
                      </a:r>
                      <a:r>
                        <a:rPr sz="1800" b="1" spc="9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10" dirty="0">
                          <a:latin typeface="Arial"/>
                          <a:cs typeface="Arial"/>
                        </a:rPr>
                        <a:t>Systems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1555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Chen Zhang , Li</a:t>
                      </a:r>
                      <a:r>
                        <a:rPr sz="1800" b="1" spc="-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Lin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15621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spc="-5" dirty="0">
                          <a:latin typeface="Arial"/>
                          <a:cs typeface="Arial"/>
                        </a:rPr>
                        <a:t>13 </a:t>
                      </a:r>
                      <a:r>
                        <a:rPr lang="en-US" sz="1800" b="1" spc="-5" dirty="0">
                          <a:latin typeface="Arial"/>
                          <a:cs typeface="Arial"/>
                        </a:rPr>
                        <a:t>,</a:t>
                      </a:r>
                      <a:r>
                        <a:rPr sz="1800" b="1" spc="-10" dirty="0">
                          <a:latin typeface="Arial"/>
                          <a:cs typeface="Arial"/>
                        </a:rPr>
                        <a:t>April</a:t>
                      </a:r>
                      <a:r>
                        <a:rPr lang="en-US" sz="1800" b="1" spc="-10" dirty="0">
                          <a:latin typeface="Arial"/>
                          <a:cs typeface="Arial"/>
                        </a:rPr>
                        <a:t>,</a:t>
                      </a:r>
                      <a:r>
                        <a:rPr sz="1800" b="1" spc="3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2021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92075" marR="66675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It </a:t>
                      </a:r>
                      <a:r>
                        <a:rPr sz="1800" b="1" spc="5" dirty="0">
                          <a:latin typeface="Arial"/>
                          <a:cs typeface="Arial"/>
                        </a:rPr>
                        <a:t>will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help to 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sustaining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the 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needs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of today  </a:t>
                      </a:r>
                      <a:r>
                        <a:rPr sz="1800" b="1" spc="5" dirty="0">
                          <a:latin typeface="Arial"/>
                          <a:cs typeface="Arial"/>
                        </a:rPr>
                        <a:t>world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by</a:t>
                      </a:r>
                      <a:r>
                        <a:rPr sz="1800" b="1" spc="-13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image  processing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92075" marR="38735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It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requires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good  online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datasets</a:t>
                      </a:r>
                      <a:r>
                        <a:rPr sz="1800" b="1" spc="-9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to  get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access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to</a:t>
                      </a:r>
                      <a:r>
                        <a:rPr sz="1800" b="1" spc="-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it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extLst>
                  <a:ext uri="{0D108BD9-81ED-4DB2-BD59-A6C34878D82A}">
                    <a16:rowId xmlns:a16="http://schemas.microsoft.com/office/drawing/2014/main" val="1899216452"/>
                  </a:ext>
                </a:extLst>
              </a:tr>
              <a:tr h="2337783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4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90805" marR="1007744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spc="-10" dirty="0">
                          <a:latin typeface="Arial"/>
                          <a:cs typeface="Arial"/>
                        </a:rPr>
                        <a:t>PLANT </a:t>
                      </a:r>
                      <a:r>
                        <a:rPr sz="1800" b="1" spc="-15" dirty="0">
                          <a:latin typeface="Arial"/>
                          <a:cs typeface="Arial"/>
                        </a:rPr>
                        <a:t>LEAF </a:t>
                      </a:r>
                      <a:r>
                        <a:rPr sz="1800" b="1" spc="-10" dirty="0">
                          <a:latin typeface="Arial"/>
                          <a:cs typeface="Arial"/>
                        </a:rPr>
                        <a:t>DISEASE 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IDENTIFICATION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USING</a:t>
                      </a:r>
                      <a:r>
                        <a:rPr sz="1800" b="1" spc="-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10" dirty="0">
                          <a:latin typeface="Arial"/>
                          <a:cs typeface="Arial"/>
                        </a:rPr>
                        <a:t>IMAGE 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PROCESSING </a:t>
                      </a:r>
                      <a:r>
                        <a:rPr sz="1800" b="1" spc="-20" dirty="0">
                          <a:latin typeface="Arial"/>
                          <a:cs typeface="Arial"/>
                        </a:rPr>
                        <a:t>AND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SVM, </a:t>
                      </a:r>
                      <a:r>
                        <a:rPr sz="1800" b="1" spc="-20" dirty="0">
                          <a:latin typeface="Arial"/>
                          <a:cs typeface="Arial"/>
                        </a:rPr>
                        <a:t>ANN 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CLASSIFIER</a:t>
                      </a:r>
                      <a:r>
                        <a:rPr sz="1800" b="1" spc="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METHODS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1555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spc="-10" dirty="0">
                          <a:latin typeface="Arial"/>
                          <a:cs typeface="Arial"/>
                        </a:rPr>
                        <a:t>S.Sivasakthi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21844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spc="-5" dirty="0">
                          <a:latin typeface="Arial"/>
                          <a:cs typeface="Arial"/>
                        </a:rPr>
                        <a:t>May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,</a:t>
                      </a:r>
                      <a:r>
                        <a:rPr sz="1800" b="1" spc="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2020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92075" marR="93980" algn="just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The </a:t>
                      </a:r>
                      <a:r>
                        <a:rPr sz="1800" b="1" spc="-20" dirty="0">
                          <a:latin typeface="Arial"/>
                          <a:cs typeface="Arial"/>
                        </a:rPr>
                        <a:t>ANN</a:t>
                      </a:r>
                      <a:r>
                        <a:rPr sz="1800" b="1" spc="-5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techniques  </a:t>
                      </a:r>
                      <a:r>
                        <a:rPr sz="1800" b="1" spc="-15" dirty="0">
                          <a:latin typeface="Arial"/>
                          <a:cs typeface="Arial"/>
                        </a:rPr>
                        <a:t>have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Good potential  </a:t>
                      </a:r>
                      <a:r>
                        <a:rPr sz="1800" b="1" spc="5" dirty="0">
                          <a:latin typeface="Arial"/>
                          <a:cs typeface="Arial"/>
                        </a:rPr>
                        <a:t>with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ability to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detect  plant leaf</a:t>
                      </a:r>
                      <a:r>
                        <a:rPr sz="1800" b="1" spc="-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disease.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R="26670" algn="ctr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It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Require more</a:t>
                      </a:r>
                      <a:r>
                        <a:rPr sz="1800" b="1" spc="-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time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extLst>
                  <a:ext uri="{0D108BD9-81ED-4DB2-BD59-A6C34878D82A}">
                    <a16:rowId xmlns:a16="http://schemas.microsoft.com/office/drawing/2014/main" val="4083813320"/>
                  </a:ext>
                </a:extLst>
              </a:tr>
              <a:tr h="1112112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5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90805" marR="63309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Plant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diseases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and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pests detection  based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on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deep</a:t>
                      </a:r>
                      <a:r>
                        <a:rPr sz="1800" b="1" spc="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learning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Jun Liu , </a:t>
                      </a:r>
                      <a:r>
                        <a:rPr sz="1800" b="1" spc="5" dirty="0">
                          <a:latin typeface="Arial"/>
                          <a:cs typeface="Arial"/>
                        </a:rPr>
                        <a:t>Xuewei</a:t>
                      </a:r>
                      <a:r>
                        <a:rPr sz="1800" b="1" spc="-6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Wang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spc="-5" dirty="0">
                          <a:latin typeface="Arial"/>
                          <a:cs typeface="Arial"/>
                        </a:rPr>
                        <a:t>24 February</a:t>
                      </a:r>
                      <a:r>
                        <a:rPr sz="1800" b="1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2021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92075" marR="21399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It is an upcoming 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method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which</a:t>
                      </a:r>
                      <a:r>
                        <a:rPr sz="1800" b="1" spc="-6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15" dirty="0">
                          <a:latin typeface="Arial"/>
                          <a:cs typeface="Arial"/>
                        </a:rPr>
                        <a:t>have 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good</a:t>
                      </a:r>
                      <a:r>
                        <a:rPr sz="1800" b="1" spc="-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potential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tc>
                  <a:txBody>
                    <a:bodyPr/>
                    <a:lstStyle/>
                    <a:p>
                      <a:pPr marL="92075" marR="37401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sz="1800" b="1" dirty="0">
                          <a:latin typeface="Arial"/>
                          <a:cs typeface="Arial"/>
                        </a:rPr>
                        <a:t>It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requires more  time </a:t>
                      </a:r>
                      <a:r>
                        <a:rPr sz="1800" b="1" dirty="0">
                          <a:latin typeface="Arial"/>
                          <a:cs typeface="Arial"/>
                        </a:rPr>
                        <a:t>to</a:t>
                      </a:r>
                      <a:r>
                        <a:rPr sz="1800" b="1" spc="-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-5" dirty="0">
                          <a:latin typeface="Arial"/>
                          <a:cs typeface="Arial"/>
                        </a:rPr>
                        <a:t>implement</a:t>
                      </a:r>
                      <a:endParaRPr sz="1800" dirty="0">
                        <a:latin typeface="Arial"/>
                        <a:cs typeface="Arial"/>
                      </a:endParaRPr>
                    </a:p>
                  </a:txBody>
                  <a:tcPr marL="0" marR="0" marT="40640" marB="0"/>
                </a:tc>
                <a:extLst>
                  <a:ext uri="{0D108BD9-81ED-4DB2-BD59-A6C34878D82A}">
                    <a16:rowId xmlns:a16="http://schemas.microsoft.com/office/drawing/2014/main" val="712774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5219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43392" y="325697"/>
            <a:ext cx="4271645" cy="11664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7450" spc="-430" dirty="0">
                <a:solidFill>
                  <a:srgbClr val="000000"/>
                </a:solidFill>
              </a:rPr>
              <a:t>D</a:t>
            </a:r>
            <a:r>
              <a:rPr sz="7450" spc="20" dirty="0">
                <a:solidFill>
                  <a:srgbClr val="000000"/>
                </a:solidFill>
              </a:rPr>
              <a:t>A</a:t>
            </a:r>
            <a:r>
              <a:rPr sz="7450" spc="-195" dirty="0">
                <a:solidFill>
                  <a:srgbClr val="000000"/>
                </a:solidFill>
              </a:rPr>
              <a:t>T</a:t>
            </a:r>
            <a:r>
              <a:rPr sz="7450" spc="20" dirty="0">
                <a:solidFill>
                  <a:srgbClr val="000000"/>
                </a:solidFill>
              </a:rPr>
              <a:t>A</a:t>
            </a:r>
            <a:r>
              <a:rPr sz="7450" spc="-55" dirty="0">
                <a:solidFill>
                  <a:srgbClr val="000000"/>
                </a:solidFill>
              </a:rPr>
              <a:t>S</a:t>
            </a:r>
            <a:r>
              <a:rPr sz="7450" spc="-45" dirty="0">
                <a:solidFill>
                  <a:srgbClr val="000000"/>
                </a:solidFill>
              </a:rPr>
              <a:t>E</a:t>
            </a:r>
            <a:r>
              <a:rPr sz="7450" spc="-190" dirty="0">
                <a:solidFill>
                  <a:srgbClr val="000000"/>
                </a:solidFill>
              </a:rPr>
              <a:t>T</a:t>
            </a:r>
            <a:endParaRPr sz="7450"/>
          </a:p>
        </p:txBody>
      </p:sp>
      <p:grpSp>
        <p:nvGrpSpPr>
          <p:cNvPr id="3" name="object 3"/>
          <p:cNvGrpSpPr/>
          <p:nvPr/>
        </p:nvGrpSpPr>
        <p:grpSpPr>
          <a:xfrm>
            <a:off x="13813452" y="3"/>
            <a:ext cx="4474845" cy="2124075"/>
            <a:chOff x="13813452" y="3"/>
            <a:chExt cx="4474845" cy="212407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392160" y="313406"/>
              <a:ext cx="3870672" cy="1366438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813452" y="3"/>
              <a:ext cx="4474547" cy="2124074"/>
            </a:xfrm>
            <a:prstGeom prst="rect">
              <a:avLst/>
            </a:prstGeom>
          </p:spPr>
        </p:pic>
      </p:grp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8CEAE960-E4E8-41DB-A70D-6851CABC48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2753587"/>
              </p:ext>
            </p:extLst>
          </p:nvPr>
        </p:nvGraphicFramePr>
        <p:xfrm>
          <a:off x="1600200" y="1679844"/>
          <a:ext cx="14325601" cy="768620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15588">
                  <a:extLst>
                    <a:ext uri="{9D8B030D-6E8A-4147-A177-3AD203B41FA5}">
                      <a16:colId xmlns:a16="http://schemas.microsoft.com/office/drawing/2014/main" val="4268857000"/>
                    </a:ext>
                  </a:extLst>
                </a:gridCol>
                <a:gridCol w="3533898">
                  <a:extLst>
                    <a:ext uri="{9D8B030D-6E8A-4147-A177-3AD203B41FA5}">
                      <a16:colId xmlns:a16="http://schemas.microsoft.com/office/drawing/2014/main" val="2380975460"/>
                    </a:ext>
                  </a:extLst>
                </a:gridCol>
                <a:gridCol w="3377990">
                  <a:extLst>
                    <a:ext uri="{9D8B030D-6E8A-4147-A177-3AD203B41FA5}">
                      <a16:colId xmlns:a16="http://schemas.microsoft.com/office/drawing/2014/main" val="1205509685"/>
                    </a:ext>
                  </a:extLst>
                </a:gridCol>
                <a:gridCol w="4198125">
                  <a:extLst>
                    <a:ext uri="{9D8B030D-6E8A-4147-A177-3AD203B41FA5}">
                      <a16:colId xmlns:a16="http://schemas.microsoft.com/office/drawing/2014/main" val="3706876903"/>
                    </a:ext>
                  </a:extLst>
                </a:gridCol>
              </a:tblGrid>
              <a:tr h="143975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 dirty="0">
                          <a:effectLst/>
                        </a:rPr>
                        <a:t>DATASETS</a:t>
                      </a:r>
                      <a:endParaRPr lang="en-IN" sz="2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 dirty="0">
                          <a:effectLst/>
                        </a:rPr>
                        <a:t> </a:t>
                      </a:r>
                      <a:endParaRPr lang="en-IN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 dirty="0">
                          <a:effectLst/>
                        </a:rPr>
                        <a:t>CHRACTERISTIC</a:t>
                      </a:r>
                      <a:endParaRPr lang="en-IN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 dirty="0">
                          <a:effectLst/>
                        </a:rPr>
                        <a:t>REFERENCE </a:t>
                      </a:r>
                      <a:endParaRPr lang="en-IN" sz="24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 dirty="0">
                          <a:effectLst/>
                        </a:rPr>
                        <a:t>LINK                </a:t>
                      </a:r>
                      <a:endParaRPr lang="en-IN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TECHNIQUES</a:t>
                      </a:r>
                      <a:endParaRPr lang="en-IN" sz="24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And </a:t>
                      </a:r>
                      <a:endParaRPr lang="en-IN" sz="24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Models</a:t>
                      </a:r>
                      <a:endParaRPr lang="en-IN" sz="24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 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extLst>
                  <a:ext uri="{0D108BD9-81ED-4DB2-BD59-A6C34878D82A}">
                    <a16:rowId xmlns:a16="http://schemas.microsoft.com/office/drawing/2014/main" val="2663784586"/>
                  </a:ext>
                </a:extLst>
              </a:tr>
              <a:tr h="1397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PlantVillage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It is a dataset that contains roughly 54,000 plant leaf picture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 </a:t>
                      </a:r>
                      <a:r>
                        <a:rPr lang="en-IN" sz="2400" dirty="0">
                          <a:effectLst/>
                        </a:rPr>
                        <a:t>https://www.kaggle.com/abdallahalidev/plantvillage-dataset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 dirty="0">
                          <a:effectLst/>
                        </a:rPr>
                        <a:t> </a:t>
                      </a:r>
                      <a:endParaRPr lang="en-IN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400" dirty="0">
                          <a:effectLst/>
                        </a:rPr>
                        <a:t>1.Data Augmentation like:-  rotation, scaling, flipping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400" dirty="0">
                          <a:effectLst/>
                        </a:rPr>
                        <a:t>2. image segmentation.</a:t>
                      </a:r>
                      <a:endParaRPr lang="en-IN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extLst>
                  <a:ext uri="{0D108BD9-81ED-4DB2-BD59-A6C34878D82A}">
                    <a16:rowId xmlns:a16="http://schemas.microsoft.com/office/drawing/2014/main" val="399014595"/>
                  </a:ext>
                </a:extLst>
              </a:tr>
              <a:tr h="127568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 PlantDoc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400">
                          <a:effectLst/>
                        </a:rPr>
                        <a:t>This dataset contains the details about plant diseases and different image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https://github.com/pratikkayal/PlantDoc-Dataset</a:t>
                      </a:r>
                      <a:endParaRPr lang="en-IN" sz="24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 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 1.</a:t>
                      </a:r>
                      <a:r>
                        <a:rPr lang="en-IN" sz="2400">
                          <a:effectLst/>
                        </a:rPr>
                        <a:t>ResnetV2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400">
                          <a:effectLst/>
                        </a:rPr>
                        <a:t> 2.MobileNet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extLst>
                  <a:ext uri="{0D108BD9-81ED-4DB2-BD59-A6C34878D82A}">
                    <a16:rowId xmlns:a16="http://schemas.microsoft.com/office/drawing/2014/main" val="2680391290"/>
                  </a:ext>
                </a:extLst>
              </a:tr>
              <a:tr h="110622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Edible wild plant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400">
                          <a:effectLst/>
                        </a:rPr>
                        <a:t>This dataset contain 62 edible  wild plant  Images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https://www.kaggle.com/gverzea/edible-wild-plants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 </a:t>
                      </a:r>
                      <a:endParaRPr lang="en-IN" sz="2400">
                        <a:effectLst/>
                      </a:endParaRP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1.Resnet50</a:t>
                      </a:r>
                      <a:endParaRPr lang="en-IN" sz="2400">
                        <a:effectLst/>
                      </a:endParaRP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3.CNN Model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extLst>
                  <a:ext uri="{0D108BD9-81ED-4DB2-BD59-A6C34878D82A}">
                    <a16:rowId xmlns:a16="http://schemas.microsoft.com/office/drawing/2014/main" val="181092536"/>
                  </a:ext>
                </a:extLst>
              </a:tr>
              <a:tr h="110622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Ornamental plants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400">
                          <a:effectLst/>
                        </a:rPr>
                        <a:t>This dataset contain 500 Images of Flower 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>
                          <a:effectLst/>
                        </a:rPr>
                        <a:t>https://www.kaggle.com/abdalnassir/ornamental-plants</a:t>
                      </a:r>
                      <a:endParaRPr lang="en-IN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 dirty="0">
                          <a:effectLst/>
                        </a:rPr>
                        <a:t>1.Image classification</a:t>
                      </a:r>
                      <a:endParaRPr lang="en-IN" sz="2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 dirty="0">
                          <a:effectLst/>
                        </a:rPr>
                        <a:t>2.Instance segmentation </a:t>
                      </a:r>
                      <a:endParaRPr lang="en-IN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683" marR="46683" marT="0" marB="0"/>
                </a:tc>
                <a:extLst>
                  <a:ext uri="{0D108BD9-81ED-4DB2-BD59-A6C34878D82A}">
                    <a16:rowId xmlns:a16="http://schemas.microsoft.com/office/drawing/2014/main" val="15597037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0202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52400" y="0"/>
            <a:ext cx="18135600" cy="10287000"/>
            <a:chOff x="4118245" y="-234222"/>
            <a:chExt cx="14151607" cy="9125076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18245" y="1826674"/>
              <a:ext cx="12705884" cy="7064180"/>
            </a:xfrm>
            <a:prstGeom prst="rect">
              <a:avLst/>
            </a:prstGeom>
            <a:ln w="190500" cap="sq">
              <a:solidFill>
                <a:srgbClr val="C8C6BD"/>
              </a:solidFill>
              <a:prstDash val="solid"/>
              <a:miter lim="800000"/>
            </a:ln>
            <a:effectLst>
              <a:outerShdw blurRad="254000" algn="bl" rotWithShape="0">
                <a:srgbClr val="000000">
                  <a:alpha val="43000"/>
                </a:srgbClr>
              </a:outerShdw>
            </a:effectLst>
            <a:scene3d>
              <a:camera prst="perspectiveFront" fov="5400000"/>
              <a:lightRig rig="threePt" dir="t">
                <a:rot lat="0" lon="0" rev="2100000"/>
              </a:lightRig>
            </a:scene3d>
            <a:sp3d extrusionH="25400">
              <a:bevelT w="304800" h="152400" prst="hardEdge"/>
              <a:extrusionClr>
                <a:srgbClr val="000000"/>
              </a:extrusionClr>
            </a:sp3d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444932" y="-234222"/>
              <a:ext cx="3824920" cy="1832870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352943" y="837330"/>
            <a:ext cx="6887845" cy="10883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pc="35" dirty="0"/>
              <a:t>F</a:t>
            </a:r>
            <a:r>
              <a:rPr spc="-290" dirty="0"/>
              <a:t>L</a:t>
            </a:r>
            <a:r>
              <a:rPr spc="-380" dirty="0"/>
              <a:t>O</a:t>
            </a:r>
            <a:r>
              <a:rPr spc="-360" dirty="0"/>
              <a:t>W</a:t>
            </a:r>
            <a:r>
              <a:rPr spc="-395" dirty="0"/>
              <a:t> </a:t>
            </a:r>
            <a:r>
              <a:rPr spc="-409" dirty="0"/>
              <a:t>D</a:t>
            </a:r>
            <a:r>
              <a:rPr spc="-355" dirty="0"/>
              <a:t>I</a:t>
            </a:r>
            <a:r>
              <a:rPr spc="10" dirty="0"/>
              <a:t>A</a:t>
            </a:r>
            <a:r>
              <a:rPr spc="-170" dirty="0"/>
              <a:t>G</a:t>
            </a:r>
            <a:r>
              <a:rPr spc="-355" dirty="0"/>
              <a:t>R</a:t>
            </a:r>
            <a:r>
              <a:rPr spc="10" dirty="0"/>
              <a:t>A</a:t>
            </a:r>
            <a:r>
              <a:rPr spc="-500" dirty="0"/>
              <a:t>M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528006" y="1028700"/>
            <a:ext cx="15760065" cy="9525"/>
          </a:xfrm>
          <a:custGeom>
            <a:avLst/>
            <a:gdLst/>
            <a:ahLst/>
            <a:cxnLst/>
            <a:rect l="l" t="t" r="r" b="b"/>
            <a:pathLst>
              <a:path w="15760065" h="9525">
                <a:moveTo>
                  <a:pt x="0" y="9524"/>
                </a:moveTo>
                <a:lnTo>
                  <a:pt x="15759992" y="9524"/>
                </a:lnTo>
                <a:lnTo>
                  <a:pt x="15759992" y="0"/>
                </a:lnTo>
                <a:lnTo>
                  <a:pt x="0" y="0"/>
                </a:lnTo>
                <a:lnTo>
                  <a:pt x="0" y="9524"/>
                </a:lnTo>
                <a:close/>
              </a:path>
            </a:pathLst>
          </a:custGeom>
          <a:solidFill>
            <a:srgbClr val="202020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4" name="object 4"/>
            <p:cNvSpPr/>
            <p:nvPr/>
          </p:nvSpPr>
          <p:spPr>
            <a:xfrm>
              <a:off x="2528006" y="9258300"/>
              <a:ext cx="15760065" cy="9525"/>
            </a:xfrm>
            <a:custGeom>
              <a:avLst/>
              <a:gdLst/>
              <a:ahLst/>
              <a:cxnLst/>
              <a:rect l="l" t="t" r="r" b="b"/>
              <a:pathLst>
                <a:path w="15760065" h="9525">
                  <a:moveTo>
                    <a:pt x="0" y="9524"/>
                  </a:moveTo>
                  <a:lnTo>
                    <a:pt x="15759992" y="9524"/>
                  </a:lnTo>
                  <a:lnTo>
                    <a:pt x="15759992" y="0"/>
                  </a:lnTo>
                  <a:lnTo>
                    <a:pt x="0" y="0"/>
                  </a:lnTo>
                  <a:lnTo>
                    <a:pt x="0" y="9524"/>
                  </a:lnTo>
                  <a:close/>
                </a:path>
              </a:pathLst>
            </a:custGeom>
            <a:solidFill>
              <a:srgbClr val="202020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8657" y="0"/>
              <a:ext cx="2419350" cy="10287000"/>
            </a:xfrm>
            <a:custGeom>
              <a:avLst/>
              <a:gdLst/>
              <a:ahLst/>
              <a:cxnLst/>
              <a:rect l="l" t="t" r="r" b="b"/>
              <a:pathLst>
                <a:path w="2419350" h="10287000">
                  <a:moveTo>
                    <a:pt x="2419349" y="10286999"/>
                  </a:moveTo>
                  <a:lnTo>
                    <a:pt x="0" y="10286999"/>
                  </a:lnTo>
                  <a:lnTo>
                    <a:pt x="0" y="0"/>
                  </a:lnTo>
                  <a:lnTo>
                    <a:pt x="2419349" y="0"/>
                  </a:lnTo>
                  <a:lnTo>
                    <a:pt x="2419349" y="10286999"/>
                  </a:lnTo>
                  <a:close/>
                </a:path>
              </a:pathLst>
            </a:custGeom>
            <a:solidFill>
              <a:srgbClr val="20202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1028712"/>
              <a:ext cx="1456055" cy="8229600"/>
            </a:xfrm>
            <a:custGeom>
              <a:avLst/>
              <a:gdLst/>
              <a:ahLst/>
              <a:cxnLst/>
              <a:rect l="l" t="t" r="r" b="b"/>
              <a:pathLst>
                <a:path w="1456055" h="8229600">
                  <a:moveTo>
                    <a:pt x="1455674" y="8220037"/>
                  </a:moveTo>
                  <a:lnTo>
                    <a:pt x="0" y="8220037"/>
                  </a:lnTo>
                  <a:lnTo>
                    <a:pt x="0" y="8229562"/>
                  </a:lnTo>
                  <a:lnTo>
                    <a:pt x="1455674" y="8229562"/>
                  </a:lnTo>
                  <a:lnTo>
                    <a:pt x="1455674" y="8220037"/>
                  </a:lnTo>
                  <a:close/>
                </a:path>
                <a:path w="1456055" h="8229600">
                  <a:moveTo>
                    <a:pt x="1455674" y="0"/>
                  </a:moveTo>
                  <a:lnTo>
                    <a:pt x="0" y="0"/>
                  </a:lnTo>
                  <a:lnTo>
                    <a:pt x="0" y="9525"/>
                  </a:lnTo>
                  <a:lnTo>
                    <a:pt x="1455674" y="9525"/>
                  </a:lnTo>
                  <a:lnTo>
                    <a:pt x="1455674" y="0"/>
                  </a:lnTo>
                  <a:close/>
                </a:path>
              </a:pathLst>
            </a:custGeom>
            <a:solidFill>
              <a:srgbClr val="FFFFFF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68525" y="5045697"/>
              <a:ext cx="561975" cy="200025"/>
            </a:xfrm>
            <a:custGeom>
              <a:avLst/>
              <a:gdLst/>
              <a:ahLst/>
              <a:cxnLst/>
              <a:rect l="l" t="t" r="r" b="b"/>
              <a:pathLst>
                <a:path w="561975" h="200025">
                  <a:moveTo>
                    <a:pt x="427504" y="199803"/>
                  </a:moveTo>
                  <a:lnTo>
                    <a:pt x="418196" y="199803"/>
                  </a:lnTo>
                  <a:lnTo>
                    <a:pt x="412960" y="197435"/>
                  </a:lnTo>
                  <a:lnTo>
                    <a:pt x="409469" y="192109"/>
                  </a:lnTo>
                  <a:lnTo>
                    <a:pt x="406842" y="185479"/>
                  </a:lnTo>
                  <a:lnTo>
                    <a:pt x="406779" y="178572"/>
                  </a:lnTo>
                  <a:lnTo>
                    <a:pt x="409224" y="172220"/>
                  </a:lnTo>
                  <a:lnTo>
                    <a:pt x="414123" y="167254"/>
                  </a:lnTo>
                  <a:lnTo>
                    <a:pt x="486842" y="117544"/>
                  </a:lnTo>
                  <a:lnTo>
                    <a:pt x="0" y="117544"/>
                  </a:lnTo>
                  <a:lnTo>
                    <a:pt x="0" y="82036"/>
                  </a:lnTo>
                  <a:lnTo>
                    <a:pt x="486842" y="82036"/>
                  </a:lnTo>
                  <a:lnTo>
                    <a:pt x="414123" y="32326"/>
                  </a:lnTo>
                  <a:lnTo>
                    <a:pt x="409224" y="27111"/>
                  </a:lnTo>
                  <a:lnTo>
                    <a:pt x="406779" y="20786"/>
                  </a:lnTo>
                  <a:lnTo>
                    <a:pt x="406842" y="14018"/>
                  </a:lnTo>
                  <a:lnTo>
                    <a:pt x="409469" y="7471"/>
                  </a:lnTo>
                  <a:lnTo>
                    <a:pt x="414596" y="2487"/>
                  </a:lnTo>
                  <a:lnTo>
                    <a:pt x="420814" y="0"/>
                  </a:lnTo>
                  <a:lnTo>
                    <a:pt x="427467" y="64"/>
                  </a:lnTo>
                  <a:lnTo>
                    <a:pt x="433903" y="2737"/>
                  </a:lnTo>
                  <a:lnTo>
                    <a:pt x="553743" y="84995"/>
                  </a:lnTo>
                  <a:lnTo>
                    <a:pt x="558979" y="88546"/>
                  </a:lnTo>
                  <a:lnTo>
                    <a:pt x="561888" y="93872"/>
                  </a:lnTo>
                  <a:lnTo>
                    <a:pt x="561888" y="105708"/>
                  </a:lnTo>
                  <a:lnTo>
                    <a:pt x="558979" y="111034"/>
                  </a:lnTo>
                  <a:lnTo>
                    <a:pt x="554325" y="114585"/>
                  </a:lnTo>
                  <a:lnTo>
                    <a:pt x="433903" y="196844"/>
                  </a:lnTo>
                  <a:lnTo>
                    <a:pt x="430994" y="198619"/>
                  </a:lnTo>
                  <a:lnTo>
                    <a:pt x="427504" y="19980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199862" y="487763"/>
              <a:ext cx="12125325" cy="2162174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096342" y="2652170"/>
              <a:ext cx="6934199" cy="7067549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444457" y="2652170"/>
              <a:ext cx="6629399" cy="6943724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636647" y="0"/>
              <a:ext cx="3648074" cy="173354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9258300"/>
          </a:xfrm>
          <a:custGeom>
            <a:avLst/>
            <a:gdLst/>
            <a:ahLst/>
            <a:cxnLst/>
            <a:rect l="l" t="t" r="r" b="b"/>
            <a:pathLst>
              <a:path w="18288000" h="9258300">
                <a:moveTo>
                  <a:pt x="0" y="9258299"/>
                </a:moveTo>
                <a:lnTo>
                  <a:pt x="18287998" y="9258299"/>
                </a:lnTo>
                <a:lnTo>
                  <a:pt x="18287998" y="0"/>
                </a:lnTo>
                <a:lnTo>
                  <a:pt x="0" y="0"/>
                </a:lnTo>
                <a:lnTo>
                  <a:pt x="0" y="9258299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9258300"/>
            <a:ext cx="18288000" cy="1028700"/>
            <a:chOff x="0" y="9258300"/>
            <a:chExt cx="18288000" cy="1028700"/>
          </a:xfrm>
        </p:grpSpPr>
        <p:sp>
          <p:nvSpPr>
            <p:cNvPr id="4" name="object 4"/>
            <p:cNvSpPr/>
            <p:nvPr/>
          </p:nvSpPr>
          <p:spPr>
            <a:xfrm>
              <a:off x="0" y="9258300"/>
              <a:ext cx="18288000" cy="1028700"/>
            </a:xfrm>
            <a:custGeom>
              <a:avLst/>
              <a:gdLst/>
              <a:ahLst/>
              <a:cxnLst/>
              <a:rect l="l" t="t" r="r" b="b"/>
              <a:pathLst>
                <a:path w="18288000" h="1028700">
                  <a:moveTo>
                    <a:pt x="18287998" y="1028699"/>
                  </a:moveTo>
                  <a:lnTo>
                    <a:pt x="0" y="1028699"/>
                  </a:lnTo>
                  <a:lnTo>
                    <a:pt x="0" y="0"/>
                  </a:lnTo>
                  <a:lnTo>
                    <a:pt x="18287998" y="0"/>
                  </a:lnTo>
                  <a:lnTo>
                    <a:pt x="18287998" y="1028699"/>
                  </a:lnTo>
                  <a:close/>
                </a:path>
              </a:pathLst>
            </a:custGeom>
            <a:solidFill>
              <a:srgbClr val="20202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7259341" y="9645826"/>
              <a:ext cx="561975" cy="200025"/>
            </a:xfrm>
            <a:custGeom>
              <a:avLst/>
              <a:gdLst/>
              <a:ahLst/>
              <a:cxnLst/>
              <a:rect l="l" t="t" r="r" b="b"/>
              <a:pathLst>
                <a:path w="561975" h="200025">
                  <a:moveTo>
                    <a:pt x="427504" y="199803"/>
                  </a:moveTo>
                  <a:lnTo>
                    <a:pt x="418196" y="199803"/>
                  </a:lnTo>
                  <a:lnTo>
                    <a:pt x="412960" y="197435"/>
                  </a:lnTo>
                  <a:lnTo>
                    <a:pt x="409469" y="192109"/>
                  </a:lnTo>
                  <a:lnTo>
                    <a:pt x="406842" y="185479"/>
                  </a:lnTo>
                  <a:lnTo>
                    <a:pt x="406779" y="178572"/>
                  </a:lnTo>
                  <a:lnTo>
                    <a:pt x="409224" y="172220"/>
                  </a:lnTo>
                  <a:lnTo>
                    <a:pt x="414123" y="167254"/>
                  </a:lnTo>
                  <a:lnTo>
                    <a:pt x="486842" y="117544"/>
                  </a:lnTo>
                  <a:lnTo>
                    <a:pt x="0" y="117544"/>
                  </a:lnTo>
                  <a:lnTo>
                    <a:pt x="0" y="82036"/>
                  </a:lnTo>
                  <a:lnTo>
                    <a:pt x="486842" y="82036"/>
                  </a:lnTo>
                  <a:lnTo>
                    <a:pt x="414123" y="32326"/>
                  </a:lnTo>
                  <a:lnTo>
                    <a:pt x="409224" y="27111"/>
                  </a:lnTo>
                  <a:lnTo>
                    <a:pt x="406779" y="20786"/>
                  </a:lnTo>
                  <a:lnTo>
                    <a:pt x="406842" y="14018"/>
                  </a:lnTo>
                  <a:lnTo>
                    <a:pt x="409469" y="7471"/>
                  </a:lnTo>
                  <a:lnTo>
                    <a:pt x="414596" y="2487"/>
                  </a:lnTo>
                  <a:lnTo>
                    <a:pt x="420814" y="0"/>
                  </a:lnTo>
                  <a:lnTo>
                    <a:pt x="427467" y="64"/>
                  </a:lnTo>
                  <a:lnTo>
                    <a:pt x="433903" y="2737"/>
                  </a:lnTo>
                  <a:lnTo>
                    <a:pt x="553743" y="84995"/>
                  </a:lnTo>
                  <a:lnTo>
                    <a:pt x="558979" y="88546"/>
                  </a:lnTo>
                  <a:lnTo>
                    <a:pt x="561888" y="93872"/>
                  </a:lnTo>
                  <a:lnTo>
                    <a:pt x="561888" y="105708"/>
                  </a:lnTo>
                  <a:lnTo>
                    <a:pt x="558979" y="111034"/>
                  </a:lnTo>
                  <a:lnTo>
                    <a:pt x="554325" y="114585"/>
                  </a:lnTo>
                  <a:lnTo>
                    <a:pt x="433903" y="196844"/>
                  </a:lnTo>
                  <a:lnTo>
                    <a:pt x="430994" y="198619"/>
                  </a:lnTo>
                  <a:lnTo>
                    <a:pt x="427504" y="19980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28700" y="0"/>
              <a:ext cx="13173074" cy="1533524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1028700"/>
              <a:ext cx="11077574" cy="5162549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153165" y="3607224"/>
              <a:ext cx="6134833" cy="88582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512559" y="5143500"/>
              <a:ext cx="11775440" cy="5143499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93865" y="7042826"/>
              <a:ext cx="5648324" cy="1362074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4200052" y="0"/>
              <a:ext cx="4086224" cy="194309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</TotalTime>
  <Words>657</Words>
  <Application>Microsoft Office PowerPoint</Application>
  <PresentationFormat>Custom</PresentationFormat>
  <Paragraphs>113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Algerian</vt:lpstr>
      <vt:lpstr>Arial</vt:lpstr>
      <vt:lpstr>Bell MT</vt:lpstr>
      <vt:lpstr>Calibri</vt:lpstr>
      <vt:lpstr>Courier New</vt:lpstr>
      <vt:lpstr>Microsoft Sans Serif</vt:lpstr>
      <vt:lpstr>Tahoma</vt:lpstr>
      <vt:lpstr>Times New Roman</vt:lpstr>
      <vt:lpstr>Trebuchet MS</vt:lpstr>
      <vt:lpstr>Wingdings</vt:lpstr>
      <vt:lpstr>Office Theme</vt:lpstr>
      <vt:lpstr>THE   DIGITAL    IMAGE-PROCESSING  FOR   PLANT   DISEASE  DETECTION  USING   AI.</vt:lpstr>
      <vt:lpstr>PowerPoint Presentation</vt:lpstr>
      <vt:lpstr>INTRODUCTION</vt:lpstr>
      <vt:lpstr>Problem Statement</vt:lpstr>
      <vt:lpstr> Literature Survey</vt:lpstr>
      <vt:lpstr>DATASET</vt:lpstr>
      <vt:lpstr>FLOW DIAGRAM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Fashi onquip</dc:title>
  <dc:creator>Siripurapu Padmasree Chowdary</dc:creator>
  <cp:keywords>DAE570YaLf8,BAEtipIwDSk</cp:keywords>
  <cp:lastModifiedBy>padmashree</cp:lastModifiedBy>
  <cp:revision>4</cp:revision>
  <dcterms:created xsi:type="dcterms:W3CDTF">2022-03-05T04:20:24Z</dcterms:created>
  <dcterms:modified xsi:type="dcterms:W3CDTF">2022-04-07T15:09:46Z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2022-03-05T00:00:00Z</vt:filetime>
  </property>
  <property fmtid="{D5CDD505-2E9C-101B-9397-08002B2CF9AE}" pid="3" name="Creator">
    <vt:lpwstr>Canva</vt:lpwstr>
  </property>
  <property fmtid="{D5CDD505-2E9C-101B-9397-08002B2CF9AE}" pid="4" name="LastSaved">
    <vt:filetime>2022-03-05T00:00:00Z</vt:filetime>
  </property>
</Properties>
</file>